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6" r:id="rId4"/>
    <p:sldId id="267" r:id="rId5"/>
    <p:sldId id="263" r:id="rId6"/>
    <p:sldId id="264" r:id="rId7"/>
    <p:sldId id="273" r:id="rId8"/>
    <p:sldId id="274" r:id="rId9"/>
    <p:sldId id="275" r:id="rId10"/>
    <p:sldId id="268" r:id="rId11"/>
    <p:sldId id="270" r:id="rId12"/>
    <p:sldId id="271" r:id="rId13"/>
    <p:sldId id="27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Water Cooler Workshops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Starting conversations about teaching and learning at CSM</a:t>
            </a:r>
          </a:p>
        </p:txBody>
      </p:sp>
    </p:spTree>
    <p:extLst>
      <p:ext uri="{BB962C8B-B14F-4D97-AF65-F5344CB8AC3E}">
        <p14:creationId xmlns:p14="http://schemas.microsoft.com/office/powerpoint/2010/main" val="914789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ONE: What’s on our minds?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THINK / PAIR / SHARE (15 minutes)</a:t>
            </a:r>
          </a:p>
          <a:p>
            <a:pPr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What’s on your mind? Think of your work with students, and brainstorm a list of concerns, questions, or trends you’d like to think about this year.</a:t>
            </a:r>
          </a:p>
          <a:p>
            <a:pPr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Discuss your list with a colleague. Prioritize the one you’re most interested in.</a:t>
            </a:r>
          </a:p>
        </p:txBody>
      </p:sp>
    </p:spTree>
    <p:extLst>
      <p:ext uri="{BB962C8B-B14F-4D97-AF65-F5344CB8AC3E}">
        <p14:creationId xmlns:p14="http://schemas.microsoft.com/office/powerpoint/2010/main" val="430507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ONE: What’s on our minds?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FINDING COMMON CONCERNS (15 minutes)</a:t>
            </a:r>
          </a:p>
          <a:p>
            <a:r>
              <a:rPr lang="en-US" dirty="0">
                <a:solidFill>
                  <a:schemeClr val="tx1"/>
                </a:solidFill>
              </a:rPr>
              <a:t>Find emerging themes</a:t>
            </a:r>
          </a:p>
          <a:p>
            <a:r>
              <a:rPr lang="en-US" dirty="0">
                <a:solidFill>
                  <a:schemeClr val="tx1"/>
                </a:solidFill>
              </a:rPr>
              <a:t>Form groups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346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TWO: Work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WORK GROUPS (25 minutes)</a:t>
            </a:r>
          </a:p>
          <a:p>
            <a:r>
              <a:rPr lang="en-US" dirty="0">
                <a:solidFill>
                  <a:schemeClr val="tx1"/>
                </a:solidFill>
              </a:rPr>
              <a:t>Pick a theme that most interests you. </a:t>
            </a:r>
          </a:p>
          <a:p>
            <a:r>
              <a:rPr lang="en-US" dirty="0">
                <a:solidFill>
                  <a:schemeClr val="tx1"/>
                </a:solidFill>
              </a:rPr>
              <a:t>In a group, discuss the issue. What are your concerns? What would you like to find out? What would you like to know?</a:t>
            </a:r>
          </a:p>
          <a:p>
            <a:r>
              <a:rPr lang="en-US" dirty="0">
                <a:solidFill>
                  <a:schemeClr val="tx1"/>
                </a:solidFill>
              </a:rPr>
              <a:t>Brainstorm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Small shared projects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Research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Assignment strategies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Interdisciplinary initiatives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920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THREE: Report 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Let’s make a list of projects!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483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Culture of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evokes….</a:t>
            </a:r>
          </a:p>
          <a:p>
            <a:pPr marL="0" indent="0">
              <a:buNone/>
            </a:pPr>
            <a:endParaRPr lang="en-US" b="1" dirty="0"/>
          </a:p>
          <a:p>
            <a:pPr lvl="1"/>
            <a:r>
              <a:rPr lang="en-US" dirty="0"/>
              <a:t>ACCJC</a:t>
            </a:r>
          </a:p>
          <a:p>
            <a:pPr lvl="1"/>
            <a:r>
              <a:rPr lang="en-US" dirty="0"/>
              <a:t>Compliance</a:t>
            </a:r>
          </a:p>
          <a:p>
            <a:pPr lvl="1"/>
            <a:r>
              <a:rPr lang="en-US" dirty="0"/>
              <a:t>Data</a:t>
            </a:r>
          </a:p>
          <a:p>
            <a:pPr lvl="1"/>
            <a:r>
              <a:rPr lang="en-US" dirty="0" err="1"/>
              <a:t>Tracdat</a:t>
            </a:r>
            <a:endParaRPr lang="en-US" dirty="0"/>
          </a:p>
          <a:p>
            <a:pPr lvl="1"/>
            <a:r>
              <a:rPr lang="en-US" dirty="0"/>
              <a:t>Mapping and alignment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617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Culture of </a:t>
            </a:r>
            <a:r>
              <a:rPr lang="en-US" strike="sngStrike" dirty="0"/>
              <a:t>Assessment</a:t>
            </a:r>
            <a:r>
              <a:rPr lang="en-US" dirty="0"/>
              <a:t> Enquiry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“What are other instructors doing about _________?”</a:t>
            </a:r>
          </a:p>
          <a:p>
            <a:r>
              <a:rPr lang="en-US" dirty="0"/>
              <a:t>“Do students follow up on the advice they get?”</a:t>
            </a:r>
          </a:p>
          <a:p>
            <a:r>
              <a:rPr lang="en-US" dirty="0"/>
              <a:t>“What do students really remember or value from CSM, down the line?”</a:t>
            </a:r>
          </a:p>
          <a:p>
            <a:r>
              <a:rPr lang="en-US" dirty="0"/>
              <a:t>“Does ___________ strategy really work?”</a:t>
            </a:r>
          </a:p>
          <a:p>
            <a:r>
              <a:rPr lang="en-US" dirty="0"/>
              <a:t>“How do my students do in their other classes?”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964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Culture of </a:t>
            </a:r>
            <a:r>
              <a:rPr lang="en-US" strike="sngStrike" dirty="0"/>
              <a:t>Assessment</a:t>
            </a:r>
            <a:r>
              <a:rPr lang="en-US" dirty="0"/>
              <a:t> Experiment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“What new strategy can I try to deal with _________?”</a:t>
            </a:r>
          </a:p>
          <a:p>
            <a:r>
              <a:rPr lang="en-US" dirty="0"/>
              <a:t>“Why don’t I get together with another teacher to try _____________?”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343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Culture of Assessment…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… is really about </a:t>
            </a:r>
            <a:r>
              <a:rPr lang="en-US" b="1" i="1" dirty="0"/>
              <a:t>enquiry </a:t>
            </a:r>
            <a:r>
              <a:rPr lang="en-US" b="1" dirty="0"/>
              <a:t>and </a:t>
            </a:r>
            <a:r>
              <a:rPr lang="en-US" b="1" i="1" dirty="0"/>
              <a:t>experimentation.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R</a:t>
            </a:r>
            <a:r>
              <a:rPr lang="en-US" dirty="0"/>
              <a:t>egular, thoughtful self-reflection (“How are we doing? How are our students doing?”)</a:t>
            </a:r>
          </a:p>
          <a:p>
            <a:r>
              <a:rPr lang="en-US" dirty="0"/>
              <a:t>Conversations about trends, concerns, and strategies for teaching and learning on our campus</a:t>
            </a:r>
          </a:p>
          <a:p>
            <a:r>
              <a:rPr lang="en-US" dirty="0"/>
              <a:t>Experiments, research and other initiatives, addressing teaching and learning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925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Culture of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 “culture of assessment” needs - </a:t>
            </a:r>
          </a:p>
          <a:p>
            <a:r>
              <a:rPr lang="en-US" dirty="0"/>
              <a:t>To make </a:t>
            </a:r>
            <a:r>
              <a:rPr lang="en-US" b="1" dirty="0"/>
              <a:t>ROOM </a:t>
            </a:r>
            <a:r>
              <a:rPr lang="en-US" dirty="0"/>
              <a:t>and </a:t>
            </a:r>
            <a:r>
              <a:rPr lang="en-US" b="1" dirty="0"/>
              <a:t>TIME</a:t>
            </a:r>
            <a:r>
              <a:rPr lang="en-US" dirty="0"/>
              <a:t> for ongoing, productive, conversations, across disciplines and service areas, that address our work of teaching and learning </a:t>
            </a:r>
            <a:r>
              <a:rPr lang="en-US" b="1" i="1" dirty="0"/>
              <a:t>here at CSM</a:t>
            </a:r>
            <a:r>
              <a:rPr lang="en-US" dirty="0"/>
              <a:t>.</a:t>
            </a:r>
          </a:p>
          <a:p>
            <a:r>
              <a:rPr lang="en-US" dirty="0"/>
              <a:t>To provide </a:t>
            </a:r>
            <a:r>
              <a:rPr lang="en-US" b="1" dirty="0"/>
              <a:t>SUPPORT </a:t>
            </a:r>
            <a:r>
              <a:rPr lang="en-US" dirty="0"/>
              <a:t>for ongoing conversations, experimentation and research that address our work of teaching and learning </a:t>
            </a:r>
            <a:r>
              <a:rPr lang="en-US" b="1" i="1" dirty="0"/>
              <a:t>here at CSM.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019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Find some themes (concerns, ideas, issues)</a:t>
            </a:r>
          </a:p>
          <a:p>
            <a:r>
              <a:rPr lang="en-US" b="1" dirty="0"/>
              <a:t>Start discussions (ideally, cross-disciplinary)</a:t>
            </a:r>
          </a:p>
          <a:p>
            <a:r>
              <a:rPr lang="en-US" b="1" dirty="0"/>
              <a:t>Leave with an idea for a small-scale project (team-teaching an assignment, trying a new strategy, finding something out on campus, researching an issue, etc.)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161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example – concerns: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EXAMPLES OF CONCERNS</a:t>
            </a:r>
          </a:p>
          <a:p>
            <a:r>
              <a:rPr lang="en-US" dirty="0"/>
              <a:t>“I’d like to start a campus-wide conversation about reading.”</a:t>
            </a:r>
          </a:p>
          <a:p>
            <a:r>
              <a:rPr lang="en-US" dirty="0"/>
              <a:t>“The influx of international students is a big challenge, but also a real opportunity for developing diversity.”</a:t>
            </a:r>
          </a:p>
          <a:p>
            <a:r>
              <a:rPr lang="en-US" dirty="0"/>
              <a:t>“Students just don’t give themselves enough time for homework.”</a:t>
            </a:r>
          </a:p>
          <a:p>
            <a:r>
              <a:rPr lang="en-US" dirty="0"/>
              <a:t>“We aren’t making enough headway on equity and diversity.”</a:t>
            </a:r>
          </a:p>
          <a:p>
            <a:r>
              <a:rPr lang="en-US" dirty="0"/>
              <a:t>“How do our transfer students feel about how well we prepared them for their upper division work, I wonder?”</a:t>
            </a:r>
          </a:p>
          <a:p>
            <a:r>
              <a:rPr lang="en-US" dirty="0"/>
              <a:t>“Do my English composition students really learn what they need to succeed in their other classes?”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010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example – projects: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EXAMPLES OF PROJECTS</a:t>
            </a:r>
          </a:p>
          <a:p>
            <a:r>
              <a:rPr lang="en-US" dirty="0"/>
              <a:t>Create or team-teach an assignment jointly with an instructor in another discipline</a:t>
            </a:r>
          </a:p>
          <a:p>
            <a:r>
              <a:rPr lang="en-US" dirty="0"/>
              <a:t>Experiment with some new activity, some teaching or grading strategy this semester, and report how well it works</a:t>
            </a:r>
          </a:p>
          <a:p>
            <a:r>
              <a:rPr lang="en-US" dirty="0"/>
              <a:t>Find creative ways to reach out to former students, asking them what they think of their time at CSM</a:t>
            </a:r>
          </a:p>
          <a:p>
            <a:r>
              <a:rPr lang="en-US" dirty="0"/>
              <a:t>PRIE research: Does ENGL 100 really help students write college essays? See if PRIE can track down grades of a group of students who have, and who haven’t, taken ENGL 100, and compare them. </a:t>
            </a:r>
          </a:p>
          <a:p>
            <a:r>
              <a:rPr lang="en-US" dirty="0"/>
              <a:t>Reading research: Read some articles addressing an issue you’re interested in. Report back on what you find out.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6249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66</TotalTime>
  <Words>651</Words>
  <Application>Microsoft Office PowerPoint</Application>
  <PresentationFormat>Widescreen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Ion Boardroom</vt:lpstr>
      <vt:lpstr>Water Cooler Workshops</vt:lpstr>
      <vt:lpstr>A Culture of Assessment</vt:lpstr>
      <vt:lpstr>A Culture of Assessment Enquiry</vt:lpstr>
      <vt:lpstr>A Culture of Assessment Experiment</vt:lpstr>
      <vt:lpstr>A Culture of Assessment…</vt:lpstr>
      <vt:lpstr>A Culture of Assessment</vt:lpstr>
      <vt:lpstr>Today’s goal: </vt:lpstr>
      <vt:lpstr>For example – concerns:</vt:lpstr>
      <vt:lpstr>For example – projects:</vt:lpstr>
      <vt:lpstr>Part ONE: What’s on our minds? </vt:lpstr>
      <vt:lpstr>Part ONE: What’s on our minds?</vt:lpstr>
      <vt:lpstr>Part TWO: Work Groups</vt:lpstr>
      <vt:lpstr>Part THREE: Report back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Bullerwell</dc:creator>
  <cp:lastModifiedBy>Scott Bullerwell</cp:lastModifiedBy>
  <cp:revision>32</cp:revision>
  <dcterms:created xsi:type="dcterms:W3CDTF">2017-01-12T00:14:56Z</dcterms:created>
  <dcterms:modified xsi:type="dcterms:W3CDTF">2017-01-13T18:37:05Z</dcterms:modified>
</cp:coreProperties>
</file>