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73" autoAdjust="0"/>
  </p:normalViewPr>
  <p:slideViewPr>
    <p:cSldViewPr>
      <p:cViewPr varScale="1">
        <p:scale>
          <a:sx n="125" d="100"/>
          <a:sy n="125" d="100"/>
        </p:scale>
        <p:origin x="8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77768E-219D-4762-884A-BE9C2650B27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A1939E-EFF0-47B0-BA97-C50B7E4321F9}">
      <dgm:prSet phldrT="[Text]"/>
      <dgm:spPr/>
      <dgm:t>
        <a:bodyPr/>
        <a:lstStyle/>
        <a:p>
          <a:r>
            <a:rPr lang="en-US" dirty="0" smtClean="0"/>
            <a:t>Master Budget</a:t>
          </a:r>
          <a:endParaRPr lang="en-US" dirty="0"/>
        </a:p>
      </dgm:t>
    </dgm:pt>
    <dgm:pt modelId="{0346F710-15F0-4851-BC22-F20C44167C16}" type="parTrans" cxnId="{13E5BD7E-F9E3-4CBD-8944-D7FCC799FC52}">
      <dgm:prSet/>
      <dgm:spPr/>
      <dgm:t>
        <a:bodyPr/>
        <a:lstStyle/>
        <a:p>
          <a:endParaRPr lang="en-US"/>
        </a:p>
      </dgm:t>
    </dgm:pt>
    <dgm:pt modelId="{8BAF88E6-9077-4A30-A9D8-52C18B42CC81}" type="sibTrans" cxnId="{13E5BD7E-F9E3-4CBD-8944-D7FCC799FC52}">
      <dgm:prSet/>
      <dgm:spPr/>
      <dgm:t>
        <a:bodyPr/>
        <a:lstStyle/>
        <a:p>
          <a:endParaRPr lang="en-US"/>
        </a:p>
      </dgm:t>
    </dgm:pt>
    <dgm:pt modelId="{D269BECB-6956-4C74-84AA-7E2B1BE7097A}">
      <dgm:prSet phldrT="[Text]"/>
      <dgm:spPr/>
      <dgm:t>
        <a:bodyPr/>
        <a:lstStyle/>
        <a:p>
          <a:r>
            <a:rPr lang="en-US" dirty="0" smtClean="0"/>
            <a:t>Fund 1 Operating Budget</a:t>
          </a:r>
          <a:endParaRPr lang="en-US" dirty="0"/>
        </a:p>
      </dgm:t>
    </dgm:pt>
    <dgm:pt modelId="{F122EC0B-E02C-4BAA-BE80-370BC9A22620}" type="parTrans" cxnId="{933B3E63-5FA8-4510-8BAB-B8C04618CD75}">
      <dgm:prSet/>
      <dgm:spPr/>
      <dgm:t>
        <a:bodyPr/>
        <a:lstStyle/>
        <a:p>
          <a:endParaRPr lang="en-US"/>
        </a:p>
      </dgm:t>
    </dgm:pt>
    <dgm:pt modelId="{6D2F652B-28C6-488E-9A89-DA9823651072}" type="sibTrans" cxnId="{933B3E63-5FA8-4510-8BAB-B8C04618CD75}">
      <dgm:prSet/>
      <dgm:spPr/>
      <dgm:t>
        <a:bodyPr/>
        <a:lstStyle/>
        <a:p>
          <a:endParaRPr lang="en-US"/>
        </a:p>
      </dgm:t>
    </dgm:pt>
    <dgm:pt modelId="{AB87DA15-10B7-48C8-8E81-57CA639E4FA3}">
      <dgm:prSet phldrT="[Text]"/>
      <dgm:spPr/>
      <dgm:t>
        <a:bodyPr/>
        <a:lstStyle/>
        <a:p>
          <a:r>
            <a:rPr lang="en-US" dirty="0" smtClean="0"/>
            <a:t>Fund 3 Operating Budget</a:t>
          </a:r>
          <a:endParaRPr lang="en-US" dirty="0"/>
        </a:p>
      </dgm:t>
    </dgm:pt>
    <dgm:pt modelId="{C891E507-056F-47C2-BD74-C63859C42257}" type="parTrans" cxnId="{43EAA71F-14A3-4BE7-8AB6-352B9D9B8AFD}">
      <dgm:prSet/>
      <dgm:spPr/>
      <dgm:t>
        <a:bodyPr/>
        <a:lstStyle/>
        <a:p>
          <a:endParaRPr lang="en-US"/>
        </a:p>
      </dgm:t>
    </dgm:pt>
    <dgm:pt modelId="{E6311D53-FEDF-498E-9249-5258AE574282}" type="sibTrans" cxnId="{43EAA71F-14A3-4BE7-8AB6-352B9D9B8AFD}">
      <dgm:prSet/>
      <dgm:spPr/>
      <dgm:t>
        <a:bodyPr/>
        <a:lstStyle/>
        <a:p>
          <a:endParaRPr lang="en-US"/>
        </a:p>
      </dgm:t>
    </dgm:pt>
    <dgm:pt modelId="{10C25EBB-A319-4286-91CC-A36F133740B8}">
      <dgm:prSet phldrT="[Text]"/>
      <dgm:spPr/>
      <dgm:t>
        <a:bodyPr/>
        <a:lstStyle/>
        <a:p>
          <a:r>
            <a:rPr lang="en-US" dirty="0" smtClean="0"/>
            <a:t>Forecasted External Income</a:t>
          </a:r>
          <a:endParaRPr lang="en-US" dirty="0"/>
        </a:p>
      </dgm:t>
    </dgm:pt>
    <dgm:pt modelId="{835AA83A-F60F-4E2E-8A1B-EA16BD1A56D5}" type="parTrans" cxnId="{B6E76CED-B653-446A-9361-517CE9337A7E}">
      <dgm:prSet/>
      <dgm:spPr/>
      <dgm:t>
        <a:bodyPr/>
        <a:lstStyle/>
        <a:p>
          <a:endParaRPr lang="en-US"/>
        </a:p>
      </dgm:t>
    </dgm:pt>
    <dgm:pt modelId="{545110BA-0FAB-4764-922E-3F3369C2D033}" type="sibTrans" cxnId="{B6E76CED-B653-446A-9361-517CE9337A7E}">
      <dgm:prSet/>
      <dgm:spPr/>
      <dgm:t>
        <a:bodyPr/>
        <a:lstStyle/>
        <a:p>
          <a:endParaRPr lang="en-US"/>
        </a:p>
      </dgm:t>
    </dgm:pt>
    <dgm:pt modelId="{1B28577A-2D7C-4599-9005-6DEDC02B7EAC}">
      <dgm:prSet phldrT="[Text]"/>
      <dgm:spPr/>
      <dgm:t>
        <a:bodyPr/>
        <a:lstStyle/>
        <a:p>
          <a:r>
            <a:rPr lang="en-US" dirty="0" smtClean="0"/>
            <a:t>Target Fund 1 Ending Balance</a:t>
          </a:r>
          <a:endParaRPr lang="en-US" dirty="0"/>
        </a:p>
      </dgm:t>
    </dgm:pt>
    <dgm:pt modelId="{304A24C1-CCBE-40C5-AB23-AA5BFBB86DB1}" type="parTrans" cxnId="{0D638A25-F855-49DF-9EB7-F0972EC943AF}">
      <dgm:prSet/>
      <dgm:spPr/>
      <dgm:t>
        <a:bodyPr/>
        <a:lstStyle/>
        <a:p>
          <a:endParaRPr lang="en-US"/>
        </a:p>
      </dgm:t>
    </dgm:pt>
    <dgm:pt modelId="{F96B44FF-0570-4C35-A85E-73ED594A5F7D}" type="sibTrans" cxnId="{0D638A25-F855-49DF-9EB7-F0972EC943AF}">
      <dgm:prSet/>
      <dgm:spPr/>
      <dgm:t>
        <a:bodyPr/>
        <a:lstStyle/>
        <a:p>
          <a:endParaRPr lang="en-US"/>
        </a:p>
      </dgm:t>
    </dgm:pt>
    <dgm:pt modelId="{4BAAC4C4-2956-4207-A551-58E974B8F4E4}">
      <dgm:prSet phldrT="[Text]"/>
      <dgm:spPr/>
      <dgm:t>
        <a:bodyPr/>
        <a:lstStyle/>
        <a:p>
          <a:r>
            <a:rPr lang="en-US" dirty="0" smtClean="0"/>
            <a:t>SSSP</a:t>
          </a:r>
          <a:endParaRPr lang="en-US" dirty="0"/>
        </a:p>
      </dgm:t>
    </dgm:pt>
    <dgm:pt modelId="{C8F40A0E-A5FE-4009-9E2C-6CB47E8A4995}" type="parTrans" cxnId="{F4A2E792-7464-41A1-94E2-C9F1A1E6AD64}">
      <dgm:prSet/>
      <dgm:spPr/>
      <dgm:t>
        <a:bodyPr/>
        <a:lstStyle/>
        <a:p>
          <a:endParaRPr lang="en-US"/>
        </a:p>
      </dgm:t>
    </dgm:pt>
    <dgm:pt modelId="{D80F4CA5-E3D4-4276-9DCF-F62366B983DC}" type="sibTrans" cxnId="{F4A2E792-7464-41A1-94E2-C9F1A1E6AD64}">
      <dgm:prSet/>
      <dgm:spPr/>
      <dgm:t>
        <a:bodyPr/>
        <a:lstStyle/>
        <a:p>
          <a:endParaRPr lang="en-US"/>
        </a:p>
      </dgm:t>
    </dgm:pt>
    <dgm:pt modelId="{7C8F1679-CEF8-4CA4-AF3E-46F36E0465A6}">
      <dgm:prSet phldrT="[Text]"/>
      <dgm:spPr/>
      <dgm:t>
        <a:bodyPr/>
        <a:lstStyle/>
        <a:p>
          <a:r>
            <a:rPr lang="en-US" dirty="0" smtClean="0"/>
            <a:t>Equity</a:t>
          </a:r>
          <a:endParaRPr lang="en-US" dirty="0"/>
        </a:p>
      </dgm:t>
    </dgm:pt>
    <dgm:pt modelId="{A7580F9C-4501-4477-8333-E47420364D0F}" type="parTrans" cxnId="{2DC5879F-6A8F-4DE8-B634-0236AB69C0B4}">
      <dgm:prSet/>
      <dgm:spPr/>
      <dgm:t>
        <a:bodyPr/>
        <a:lstStyle/>
        <a:p>
          <a:endParaRPr lang="en-US"/>
        </a:p>
      </dgm:t>
    </dgm:pt>
    <dgm:pt modelId="{A8802D1A-B176-401B-8765-07CA9BB61C77}" type="sibTrans" cxnId="{2DC5879F-6A8F-4DE8-B634-0236AB69C0B4}">
      <dgm:prSet/>
      <dgm:spPr/>
      <dgm:t>
        <a:bodyPr/>
        <a:lstStyle/>
        <a:p>
          <a:endParaRPr lang="en-US"/>
        </a:p>
      </dgm:t>
    </dgm:pt>
    <dgm:pt modelId="{E67FC9DE-00CF-4299-8745-C0C3601D1CEF}">
      <dgm:prSet phldrT="[Text]"/>
      <dgm:spPr/>
      <dgm:t>
        <a:bodyPr/>
        <a:lstStyle/>
        <a:p>
          <a:r>
            <a:rPr lang="en-US" dirty="0" smtClean="0"/>
            <a:t>VTEA</a:t>
          </a:r>
          <a:endParaRPr lang="en-US" dirty="0"/>
        </a:p>
      </dgm:t>
    </dgm:pt>
    <dgm:pt modelId="{A2040D6D-01F0-4231-9481-9E137AC6BA5A}" type="parTrans" cxnId="{A599C0B8-D2E0-408B-90EA-EE7BF1CAD54E}">
      <dgm:prSet/>
      <dgm:spPr/>
      <dgm:t>
        <a:bodyPr/>
        <a:lstStyle/>
        <a:p>
          <a:endParaRPr lang="en-US"/>
        </a:p>
      </dgm:t>
    </dgm:pt>
    <dgm:pt modelId="{1E167A78-610E-4185-BD03-A6981C69D51F}" type="sibTrans" cxnId="{A599C0B8-D2E0-408B-90EA-EE7BF1CAD54E}">
      <dgm:prSet/>
      <dgm:spPr/>
      <dgm:t>
        <a:bodyPr/>
        <a:lstStyle/>
        <a:p>
          <a:endParaRPr lang="en-US"/>
        </a:p>
      </dgm:t>
    </dgm:pt>
    <dgm:pt modelId="{54A20684-BAA2-473E-B551-8EFC14CFBE55}">
      <dgm:prSet phldrT="[Text]"/>
      <dgm:spPr/>
      <dgm:t>
        <a:bodyPr/>
        <a:lstStyle/>
        <a:p>
          <a:r>
            <a:rPr lang="en-US" dirty="0" smtClean="0"/>
            <a:t>DSPS</a:t>
          </a:r>
          <a:endParaRPr lang="en-US" dirty="0"/>
        </a:p>
      </dgm:t>
    </dgm:pt>
    <dgm:pt modelId="{463816E2-509D-4FBC-A180-7587E9CE9EF1}" type="parTrans" cxnId="{E5AE4844-A3E0-4FE5-88F3-12E47A37848C}">
      <dgm:prSet/>
      <dgm:spPr/>
      <dgm:t>
        <a:bodyPr/>
        <a:lstStyle/>
        <a:p>
          <a:endParaRPr lang="en-US"/>
        </a:p>
      </dgm:t>
    </dgm:pt>
    <dgm:pt modelId="{22F732FE-60B9-4F7F-BEE2-8583E2C09942}" type="sibTrans" cxnId="{E5AE4844-A3E0-4FE5-88F3-12E47A37848C}">
      <dgm:prSet/>
      <dgm:spPr/>
      <dgm:t>
        <a:bodyPr/>
        <a:lstStyle/>
        <a:p>
          <a:endParaRPr lang="en-US"/>
        </a:p>
      </dgm:t>
    </dgm:pt>
    <dgm:pt modelId="{7B318528-E461-49ED-A8C6-2073B8439FF9}">
      <dgm:prSet phldrT="[Text]"/>
      <dgm:spPr/>
      <dgm:t>
        <a:bodyPr/>
        <a:lstStyle/>
        <a:p>
          <a:r>
            <a:rPr lang="en-US" dirty="0" smtClean="0"/>
            <a:t>One Time  Funds</a:t>
          </a:r>
          <a:endParaRPr lang="en-US" dirty="0"/>
        </a:p>
      </dgm:t>
    </dgm:pt>
    <dgm:pt modelId="{8E43B133-35B9-485A-95D0-EEBC0E997370}" type="parTrans" cxnId="{B2A53F87-5FA5-497A-AC81-B32BD5BBE50A}">
      <dgm:prSet/>
      <dgm:spPr/>
      <dgm:t>
        <a:bodyPr/>
        <a:lstStyle/>
        <a:p>
          <a:endParaRPr lang="en-US"/>
        </a:p>
      </dgm:t>
    </dgm:pt>
    <dgm:pt modelId="{2C4D5C50-7AD4-4154-B7B2-231CA89ED425}" type="sibTrans" cxnId="{B2A53F87-5FA5-497A-AC81-B32BD5BBE50A}">
      <dgm:prSet/>
      <dgm:spPr/>
      <dgm:t>
        <a:bodyPr/>
        <a:lstStyle/>
        <a:p>
          <a:endParaRPr lang="en-US"/>
        </a:p>
      </dgm:t>
    </dgm:pt>
    <dgm:pt modelId="{1D4E3C02-AAF0-4E13-8BBD-5647C7D3FE9D}" type="pres">
      <dgm:prSet presAssocID="{E877768E-219D-4762-884A-BE9C2650B27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8D0E07D-85FE-4BF7-A87A-383B65C4925A}" type="pres">
      <dgm:prSet presAssocID="{E4A1939E-EFF0-47B0-BA97-C50B7E4321F9}" presName="hierRoot1" presStyleCnt="0">
        <dgm:presLayoutVars>
          <dgm:hierBranch val="init"/>
        </dgm:presLayoutVars>
      </dgm:prSet>
      <dgm:spPr/>
    </dgm:pt>
    <dgm:pt modelId="{5F3A93DE-FE38-4B74-B7B5-5618F1C54196}" type="pres">
      <dgm:prSet presAssocID="{E4A1939E-EFF0-47B0-BA97-C50B7E4321F9}" presName="rootComposite1" presStyleCnt="0"/>
      <dgm:spPr/>
    </dgm:pt>
    <dgm:pt modelId="{E14C7378-97DC-4FE0-BBFE-873A712DE497}" type="pres">
      <dgm:prSet presAssocID="{E4A1939E-EFF0-47B0-BA97-C50B7E4321F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D021A9-0994-4A8A-BDFD-77B44E31F1EC}" type="pres">
      <dgm:prSet presAssocID="{E4A1939E-EFF0-47B0-BA97-C50B7E4321F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5F1AE1D-1888-4FC7-95E5-FB02C03FEFCD}" type="pres">
      <dgm:prSet presAssocID="{E4A1939E-EFF0-47B0-BA97-C50B7E4321F9}" presName="hierChild2" presStyleCnt="0"/>
      <dgm:spPr/>
    </dgm:pt>
    <dgm:pt modelId="{3296D3BE-F76B-4590-ADA0-F4725B83502E}" type="pres">
      <dgm:prSet presAssocID="{F122EC0B-E02C-4BAA-BE80-370BC9A22620}" presName="Name37" presStyleLbl="parChTrans1D2" presStyleIdx="0" presStyleCnt="5"/>
      <dgm:spPr/>
      <dgm:t>
        <a:bodyPr/>
        <a:lstStyle/>
        <a:p>
          <a:endParaRPr lang="en-US"/>
        </a:p>
      </dgm:t>
    </dgm:pt>
    <dgm:pt modelId="{BF593A2F-1B1C-424C-9CE4-7BC4DAA28A0F}" type="pres">
      <dgm:prSet presAssocID="{D269BECB-6956-4C74-84AA-7E2B1BE7097A}" presName="hierRoot2" presStyleCnt="0">
        <dgm:presLayoutVars>
          <dgm:hierBranch val="init"/>
        </dgm:presLayoutVars>
      </dgm:prSet>
      <dgm:spPr/>
    </dgm:pt>
    <dgm:pt modelId="{F99444EE-DCC7-445B-A67A-DBA2BF611F2D}" type="pres">
      <dgm:prSet presAssocID="{D269BECB-6956-4C74-84AA-7E2B1BE7097A}" presName="rootComposite" presStyleCnt="0"/>
      <dgm:spPr/>
    </dgm:pt>
    <dgm:pt modelId="{BF7060F2-0C46-422A-8BD3-D9E50E7674A6}" type="pres">
      <dgm:prSet presAssocID="{D269BECB-6956-4C74-84AA-7E2B1BE7097A}" presName="rootText" presStyleLbl="node2" presStyleIdx="0" presStyleCnt="5" custScaleX="1163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A014B7-E26C-4F3C-9653-1B1F8162634A}" type="pres">
      <dgm:prSet presAssocID="{D269BECB-6956-4C74-84AA-7E2B1BE7097A}" presName="rootConnector" presStyleLbl="node2" presStyleIdx="0" presStyleCnt="5"/>
      <dgm:spPr/>
      <dgm:t>
        <a:bodyPr/>
        <a:lstStyle/>
        <a:p>
          <a:endParaRPr lang="en-US"/>
        </a:p>
      </dgm:t>
    </dgm:pt>
    <dgm:pt modelId="{3E69BD59-8E77-4EB7-AA7A-331AE8C28491}" type="pres">
      <dgm:prSet presAssocID="{D269BECB-6956-4C74-84AA-7E2B1BE7097A}" presName="hierChild4" presStyleCnt="0"/>
      <dgm:spPr/>
    </dgm:pt>
    <dgm:pt modelId="{C6C24611-17C0-450E-A3BB-E657C1279241}" type="pres">
      <dgm:prSet presAssocID="{D269BECB-6956-4C74-84AA-7E2B1BE7097A}" presName="hierChild5" presStyleCnt="0"/>
      <dgm:spPr/>
    </dgm:pt>
    <dgm:pt modelId="{45016EB2-7906-4514-96CD-2E1003548E68}" type="pres">
      <dgm:prSet presAssocID="{C891E507-056F-47C2-BD74-C63859C42257}" presName="Name37" presStyleLbl="parChTrans1D2" presStyleIdx="1" presStyleCnt="5"/>
      <dgm:spPr/>
      <dgm:t>
        <a:bodyPr/>
        <a:lstStyle/>
        <a:p>
          <a:endParaRPr lang="en-US"/>
        </a:p>
      </dgm:t>
    </dgm:pt>
    <dgm:pt modelId="{3C164727-5774-4F15-BA95-25E7EBF1C68C}" type="pres">
      <dgm:prSet presAssocID="{AB87DA15-10B7-48C8-8E81-57CA639E4FA3}" presName="hierRoot2" presStyleCnt="0">
        <dgm:presLayoutVars>
          <dgm:hierBranch val="init"/>
        </dgm:presLayoutVars>
      </dgm:prSet>
      <dgm:spPr/>
    </dgm:pt>
    <dgm:pt modelId="{FAED1A0C-C466-48A8-993E-09854B9C6F6E}" type="pres">
      <dgm:prSet presAssocID="{AB87DA15-10B7-48C8-8E81-57CA639E4FA3}" presName="rootComposite" presStyleCnt="0"/>
      <dgm:spPr/>
    </dgm:pt>
    <dgm:pt modelId="{C9ACF270-A6DC-4A9C-909F-034A859FD28C}" type="pres">
      <dgm:prSet presAssocID="{AB87DA15-10B7-48C8-8E81-57CA639E4FA3}" presName="rootText" presStyleLbl="node2" presStyleIdx="1" presStyleCnt="5" custScaleX="122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B5ECE6-AC93-4F26-91C3-109196361054}" type="pres">
      <dgm:prSet presAssocID="{AB87DA15-10B7-48C8-8E81-57CA639E4FA3}" presName="rootConnector" presStyleLbl="node2" presStyleIdx="1" presStyleCnt="5"/>
      <dgm:spPr/>
      <dgm:t>
        <a:bodyPr/>
        <a:lstStyle/>
        <a:p>
          <a:endParaRPr lang="en-US"/>
        </a:p>
      </dgm:t>
    </dgm:pt>
    <dgm:pt modelId="{B3F6A007-B5E0-410B-BB40-2ECDD4E8F0ED}" type="pres">
      <dgm:prSet presAssocID="{AB87DA15-10B7-48C8-8E81-57CA639E4FA3}" presName="hierChild4" presStyleCnt="0"/>
      <dgm:spPr/>
    </dgm:pt>
    <dgm:pt modelId="{206D7D9A-495E-4C8A-B31D-242771830248}" type="pres">
      <dgm:prSet presAssocID="{C8F40A0E-A5FE-4009-9E2C-6CB47E8A4995}" presName="Name37" presStyleLbl="parChTrans1D3" presStyleIdx="0" presStyleCnt="4"/>
      <dgm:spPr/>
      <dgm:t>
        <a:bodyPr/>
        <a:lstStyle/>
        <a:p>
          <a:endParaRPr lang="en-US"/>
        </a:p>
      </dgm:t>
    </dgm:pt>
    <dgm:pt modelId="{14CFB50B-51A5-4C65-A2B7-877A6944D612}" type="pres">
      <dgm:prSet presAssocID="{4BAAC4C4-2956-4207-A551-58E974B8F4E4}" presName="hierRoot2" presStyleCnt="0">
        <dgm:presLayoutVars>
          <dgm:hierBranch val="init"/>
        </dgm:presLayoutVars>
      </dgm:prSet>
      <dgm:spPr/>
    </dgm:pt>
    <dgm:pt modelId="{C0B2A03C-F8B0-4966-8753-95E395AD73C5}" type="pres">
      <dgm:prSet presAssocID="{4BAAC4C4-2956-4207-A551-58E974B8F4E4}" presName="rootComposite" presStyleCnt="0"/>
      <dgm:spPr/>
    </dgm:pt>
    <dgm:pt modelId="{AC3A54F0-A5D6-415F-A4A7-DB547095AB98}" type="pres">
      <dgm:prSet presAssocID="{4BAAC4C4-2956-4207-A551-58E974B8F4E4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4A47C0-9A86-42A0-80C8-9329623B2E80}" type="pres">
      <dgm:prSet presAssocID="{4BAAC4C4-2956-4207-A551-58E974B8F4E4}" presName="rootConnector" presStyleLbl="node3" presStyleIdx="0" presStyleCnt="4"/>
      <dgm:spPr/>
      <dgm:t>
        <a:bodyPr/>
        <a:lstStyle/>
        <a:p>
          <a:endParaRPr lang="en-US"/>
        </a:p>
      </dgm:t>
    </dgm:pt>
    <dgm:pt modelId="{3E824989-15F8-49B5-91E2-A5CB376AF4A2}" type="pres">
      <dgm:prSet presAssocID="{4BAAC4C4-2956-4207-A551-58E974B8F4E4}" presName="hierChild4" presStyleCnt="0"/>
      <dgm:spPr/>
    </dgm:pt>
    <dgm:pt modelId="{7A360151-2D98-4E3D-8CC7-27745C7D01C0}" type="pres">
      <dgm:prSet presAssocID="{4BAAC4C4-2956-4207-A551-58E974B8F4E4}" presName="hierChild5" presStyleCnt="0"/>
      <dgm:spPr/>
    </dgm:pt>
    <dgm:pt modelId="{1A32CAB6-479D-46B4-9982-2D5AF9AF840B}" type="pres">
      <dgm:prSet presAssocID="{A7580F9C-4501-4477-8333-E47420364D0F}" presName="Name37" presStyleLbl="parChTrans1D3" presStyleIdx="1" presStyleCnt="4"/>
      <dgm:spPr/>
      <dgm:t>
        <a:bodyPr/>
        <a:lstStyle/>
        <a:p>
          <a:endParaRPr lang="en-US"/>
        </a:p>
      </dgm:t>
    </dgm:pt>
    <dgm:pt modelId="{3E1CEDA5-2DF2-45CA-88E9-9B3041558305}" type="pres">
      <dgm:prSet presAssocID="{7C8F1679-CEF8-4CA4-AF3E-46F36E0465A6}" presName="hierRoot2" presStyleCnt="0">
        <dgm:presLayoutVars>
          <dgm:hierBranch val="init"/>
        </dgm:presLayoutVars>
      </dgm:prSet>
      <dgm:spPr/>
    </dgm:pt>
    <dgm:pt modelId="{2C800E11-88F9-469D-8550-0C3850AD9C93}" type="pres">
      <dgm:prSet presAssocID="{7C8F1679-CEF8-4CA4-AF3E-46F36E0465A6}" presName="rootComposite" presStyleCnt="0"/>
      <dgm:spPr/>
    </dgm:pt>
    <dgm:pt modelId="{BC6E46F5-200E-479F-BDA6-AFE1D8F38DC7}" type="pres">
      <dgm:prSet presAssocID="{7C8F1679-CEF8-4CA4-AF3E-46F36E0465A6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B8A7B8-4D5A-491C-B814-63665A8DEBCB}" type="pres">
      <dgm:prSet presAssocID="{7C8F1679-CEF8-4CA4-AF3E-46F36E0465A6}" presName="rootConnector" presStyleLbl="node3" presStyleIdx="1" presStyleCnt="4"/>
      <dgm:spPr/>
      <dgm:t>
        <a:bodyPr/>
        <a:lstStyle/>
        <a:p>
          <a:endParaRPr lang="en-US"/>
        </a:p>
      </dgm:t>
    </dgm:pt>
    <dgm:pt modelId="{6953FB0A-30E5-4056-B85E-0E7CE74E8596}" type="pres">
      <dgm:prSet presAssocID="{7C8F1679-CEF8-4CA4-AF3E-46F36E0465A6}" presName="hierChild4" presStyleCnt="0"/>
      <dgm:spPr/>
    </dgm:pt>
    <dgm:pt modelId="{4AF37918-9781-4E2B-AD08-073B82DDB517}" type="pres">
      <dgm:prSet presAssocID="{7C8F1679-CEF8-4CA4-AF3E-46F36E0465A6}" presName="hierChild5" presStyleCnt="0"/>
      <dgm:spPr/>
    </dgm:pt>
    <dgm:pt modelId="{0A5C9E69-9D0A-4467-9C9E-918EA878F63C}" type="pres">
      <dgm:prSet presAssocID="{A2040D6D-01F0-4231-9481-9E137AC6BA5A}" presName="Name37" presStyleLbl="parChTrans1D3" presStyleIdx="2" presStyleCnt="4"/>
      <dgm:spPr/>
      <dgm:t>
        <a:bodyPr/>
        <a:lstStyle/>
        <a:p>
          <a:endParaRPr lang="en-US"/>
        </a:p>
      </dgm:t>
    </dgm:pt>
    <dgm:pt modelId="{E40CC68A-88D6-4463-8C1D-FA36355FB06A}" type="pres">
      <dgm:prSet presAssocID="{E67FC9DE-00CF-4299-8745-C0C3601D1CEF}" presName="hierRoot2" presStyleCnt="0">
        <dgm:presLayoutVars>
          <dgm:hierBranch val="init"/>
        </dgm:presLayoutVars>
      </dgm:prSet>
      <dgm:spPr/>
    </dgm:pt>
    <dgm:pt modelId="{EFB0EDCE-649A-4B91-91A2-AE27056AD900}" type="pres">
      <dgm:prSet presAssocID="{E67FC9DE-00CF-4299-8745-C0C3601D1CEF}" presName="rootComposite" presStyleCnt="0"/>
      <dgm:spPr/>
    </dgm:pt>
    <dgm:pt modelId="{C72DB915-C91D-4FE7-91C6-4285AA992B5F}" type="pres">
      <dgm:prSet presAssocID="{E67FC9DE-00CF-4299-8745-C0C3601D1CEF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19AF1B-0A57-4DC9-9B57-49860087F1CA}" type="pres">
      <dgm:prSet presAssocID="{E67FC9DE-00CF-4299-8745-C0C3601D1CEF}" presName="rootConnector" presStyleLbl="node3" presStyleIdx="2" presStyleCnt="4"/>
      <dgm:spPr/>
      <dgm:t>
        <a:bodyPr/>
        <a:lstStyle/>
        <a:p>
          <a:endParaRPr lang="en-US"/>
        </a:p>
      </dgm:t>
    </dgm:pt>
    <dgm:pt modelId="{770640B5-1721-4511-B277-4086C7BD9798}" type="pres">
      <dgm:prSet presAssocID="{E67FC9DE-00CF-4299-8745-C0C3601D1CEF}" presName="hierChild4" presStyleCnt="0"/>
      <dgm:spPr/>
    </dgm:pt>
    <dgm:pt modelId="{63B5C259-71DF-4F24-AF63-C2B0E99B1970}" type="pres">
      <dgm:prSet presAssocID="{E67FC9DE-00CF-4299-8745-C0C3601D1CEF}" presName="hierChild5" presStyleCnt="0"/>
      <dgm:spPr/>
    </dgm:pt>
    <dgm:pt modelId="{A84D40A0-00D5-4BA1-9504-E1B9B9F0082F}" type="pres">
      <dgm:prSet presAssocID="{463816E2-509D-4FBC-A180-7587E9CE9EF1}" presName="Name37" presStyleLbl="parChTrans1D3" presStyleIdx="3" presStyleCnt="4"/>
      <dgm:spPr/>
      <dgm:t>
        <a:bodyPr/>
        <a:lstStyle/>
        <a:p>
          <a:endParaRPr lang="en-US"/>
        </a:p>
      </dgm:t>
    </dgm:pt>
    <dgm:pt modelId="{1975ABED-2DF9-4AFB-8A99-4CA498F86BE4}" type="pres">
      <dgm:prSet presAssocID="{54A20684-BAA2-473E-B551-8EFC14CFBE55}" presName="hierRoot2" presStyleCnt="0">
        <dgm:presLayoutVars>
          <dgm:hierBranch val="init"/>
        </dgm:presLayoutVars>
      </dgm:prSet>
      <dgm:spPr/>
    </dgm:pt>
    <dgm:pt modelId="{7EF173F8-A076-40F1-BECE-EE35042CD823}" type="pres">
      <dgm:prSet presAssocID="{54A20684-BAA2-473E-B551-8EFC14CFBE55}" presName="rootComposite" presStyleCnt="0"/>
      <dgm:spPr/>
    </dgm:pt>
    <dgm:pt modelId="{F8A01775-67BD-4CFF-91F7-4C3F5A256A1E}" type="pres">
      <dgm:prSet presAssocID="{54A20684-BAA2-473E-B551-8EFC14CFBE55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A51964-9D10-4CA1-8BB3-89698CD1F538}" type="pres">
      <dgm:prSet presAssocID="{54A20684-BAA2-473E-B551-8EFC14CFBE55}" presName="rootConnector" presStyleLbl="node3" presStyleIdx="3" presStyleCnt="4"/>
      <dgm:spPr/>
      <dgm:t>
        <a:bodyPr/>
        <a:lstStyle/>
        <a:p>
          <a:endParaRPr lang="en-US"/>
        </a:p>
      </dgm:t>
    </dgm:pt>
    <dgm:pt modelId="{24A554FB-1E20-4CB1-96E9-4DBDBBB646B9}" type="pres">
      <dgm:prSet presAssocID="{54A20684-BAA2-473E-B551-8EFC14CFBE55}" presName="hierChild4" presStyleCnt="0"/>
      <dgm:spPr/>
    </dgm:pt>
    <dgm:pt modelId="{75F2C19A-67DA-46A9-B44E-1B1AFF2CD3AD}" type="pres">
      <dgm:prSet presAssocID="{54A20684-BAA2-473E-B551-8EFC14CFBE55}" presName="hierChild5" presStyleCnt="0"/>
      <dgm:spPr/>
    </dgm:pt>
    <dgm:pt modelId="{1F68D292-0414-4F5E-9BCB-8658862ED3A5}" type="pres">
      <dgm:prSet presAssocID="{AB87DA15-10B7-48C8-8E81-57CA639E4FA3}" presName="hierChild5" presStyleCnt="0"/>
      <dgm:spPr/>
    </dgm:pt>
    <dgm:pt modelId="{A912A047-25DF-483A-A174-3C6A95982545}" type="pres">
      <dgm:prSet presAssocID="{835AA83A-F60F-4E2E-8A1B-EA16BD1A56D5}" presName="Name37" presStyleLbl="parChTrans1D2" presStyleIdx="2" presStyleCnt="5"/>
      <dgm:spPr/>
      <dgm:t>
        <a:bodyPr/>
        <a:lstStyle/>
        <a:p>
          <a:endParaRPr lang="en-US"/>
        </a:p>
      </dgm:t>
    </dgm:pt>
    <dgm:pt modelId="{FDD0876A-1A89-458A-9C47-5348012C86F2}" type="pres">
      <dgm:prSet presAssocID="{10C25EBB-A319-4286-91CC-A36F133740B8}" presName="hierRoot2" presStyleCnt="0">
        <dgm:presLayoutVars>
          <dgm:hierBranch val="init"/>
        </dgm:presLayoutVars>
      </dgm:prSet>
      <dgm:spPr/>
    </dgm:pt>
    <dgm:pt modelId="{324FFC01-F7F3-4752-88CE-0BDF3637F9AD}" type="pres">
      <dgm:prSet presAssocID="{10C25EBB-A319-4286-91CC-A36F133740B8}" presName="rootComposite" presStyleCnt="0"/>
      <dgm:spPr/>
    </dgm:pt>
    <dgm:pt modelId="{30AC8978-1492-4918-BDB8-AF8660C96BE1}" type="pres">
      <dgm:prSet presAssocID="{10C25EBB-A319-4286-91CC-A36F133740B8}" presName="rootText" presStyleLbl="node2" presStyleIdx="2" presStyleCnt="5" custLinFactNeighborY="21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E5A6D9-7EC3-4984-A220-D1981F49B433}" type="pres">
      <dgm:prSet presAssocID="{10C25EBB-A319-4286-91CC-A36F133740B8}" presName="rootConnector" presStyleLbl="node2" presStyleIdx="2" presStyleCnt="5"/>
      <dgm:spPr/>
      <dgm:t>
        <a:bodyPr/>
        <a:lstStyle/>
        <a:p>
          <a:endParaRPr lang="en-US"/>
        </a:p>
      </dgm:t>
    </dgm:pt>
    <dgm:pt modelId="{F0C2DB88-D557-485E-A932-377C6948E485}" type="pres">
      <dgm:prSet presAssocID="{10C25EBB-A319-4286-91CC-A36F133740B8}" presName="hierChild4" presStyleCnt="0"/>
      <dgm:spPr/>
    </dgm:pt>
    <dgm:pt modelId="{9B858DCD-2E79-4BA2-838D-FB1B8C255851}" type="pres">
      <dgm:prSet presAssocID="{10C25EBB-A319-4286-91CC-A36F133740B8}" presName="hierChild5" presStyleCnt="0"/>
      <dgm:spPr/>
    </dgm:pt>
    <dgm:pt modelId="{F0E325DB-CA1A-40E0-A516-4F790A2A35C8}" type="pres">
      <dgm:prSet presAssocID="{8E43B133-35B9-485A-95D0-EEBC0E997370}" presName="Name37" presStyleLbl="parChTrans1D2" presStyleIdx="3" presStyleCnt="5"/>
      <dgm:spPr/>
      <dgm:t>
        <a:bodyPr/>
        <a:lstStyle/>
        <a:p>
          <a:endParaRPr lang="en-US"/>
        </a:p>
      </dgm:t>
    </dgm:pt>
    <dgm:pt modelId="{F15557AA-4A6B-4999-9529-CAEDC1DD2EF5}" type="pres">
      <dgm:prSet presAssocID="{7B318528-E461-49ED-A8C6-2073B8439FF9}" presName="hierRoot2" presStyleCnt="0">
        <dgm:presLayoutVars>
          <dgm:hierBranch val="init"/>
        </dgm:presLayoutVars>
      </dgm:prSet>
      <dgm:spPr/>
    </dgm:pt>
    <dgm:pt modelId="{880E3901-05CF-41FB-ABB6-A9702C1CC2B9}" type="pres">
      <dgm:prSet presAssocID="{7B318528-E461-49ED-A8C6-2073B8439FF9}" presName="rootComposite" presStyleCnt="0"/>
      <dgm:spPr/>
    </dgm:pt>
    <dgm:pt modelId="{BE9206FF-2AF1-4550-BEA6-A62A1D73B5D1}" type="pres">
      <dgm:prSet presAssocID="{7B318528-E461-49ED-A8C6-2073B8439FF9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DDF23D-F0EA-4E96-B1EC-0022218B1587}" type="pres">
      <dgm:prSet presAssocID="{7B318528-E461-49ED-A8C6-2073B8439FF9}" presName="rootConnector" presStyleLbl="node2" presStyleIdx="3" presStyleCnt="5"/>
      <dgm:spPr/>
      <dgm:t>
        <a:bodyPr/>
        <a:lstStyle/>
        <a:p>
          <a:endParaRPr lang="en-US"/>
        </a:p>
      </dgm:t>
    </dgm:pt>
    <dgm:pt modelId="{03464991-89ED-418A-8E8C-9C4F481A3E1A}" type="pres">
      <dgm:prSet presAssocID="{7B318528-E461-49ED-A8C6-2073B8439FF9}" presName="hierChild4" presStyleCnt="0"/>
      <dgm:spPr/>
    </dgm:pt>
    <dgm:pt modelId="{B8F88763-C145-4235-BDD3-B54D2B9F9E27}" type="pres">
      <dgm:prSet presAssocID="{7B318528-E461-49ED-A8C6-2073B8439FF9}" presName="hierChild5" presStyleCnt="0"/>
      <dgm:spPr/>
    </dgm:pt>
    <dgm:pt modelId="{9E6ABBD2-B81F-4176-A98A-F793181BDFBB}" type="pres">
      <dgm:prSet presAssocID="{304A24C1-CCBE-40C5-AB23-AA5BFBB86DB1}" presName="Name37" presStyleLbl="parChTrans1D2" presStyleIdx="4" presStyleCnt="5"/>
      <dgm:spPr/>
      <dgm:t>
        <a:bodyPr/>
        <a:lstStyle/>
        <a:p>
          <a:endParaRPr lang="en-US"/>
        </a:p>
      </dgm:t>
    </dgm:pt>
    <dgm:pt modelId="{74109DC6-4433-479C-8116-CE297A5DBEDC}" type="pres">
      <dgm:prSet presAssocID="{1B28577A-2D7C-4599-9005-6DEDC02B7EAC}" presName="hierRoot2" presStyleCnt="0">
        <dgm:presLayoutVars>
          <dgm:hierBranch val="init"/>
        </dgm:presLayoutVars>
      </dgm:prSet>
      <dgm:spPr/>
    </dgm:pt>
    <dgm:pt modelId="{1B822676-90A9-4943-8A20-E2C6A59286CE}" type="pres">
      <dgm:prSet presAssocID="{1B28577A-2D7C-4599-9005-6DEDC02B7EAC}" presName="rootComposite" presStyleCnt="0"/>
      <dgm:spPr/>
    </dgm:pt>
    <dgm:pt modelId="{395DFE67-7221-4D2A-8D83-62E5D1CC4B30}" type="pres">
      <dgm:prSet presAssocID="{1B28577A-2D7C-4599-9005-6DEDC02B7EAC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FED0E6-DBA9-4899-B6A7-F21311A70CB4}" type="pres">
      <dgm:prSet presAssocID="{1B28577A-2D7C-4599-9005-6DEDC02B7EAC}" presName="rootConnector" presStyleLbl="node2" presStyleIdx="4" presStyleCnt="5"/>
      <dgm:spPr/>
      <dgm:t>
        <a:bodyPr/>
        <a:lstStyle/>
        <a:p>
          <a:endParaRPr lang="en-US"/>
        </a:p>
      </dgm:t>
    </dgm:pt>
    <dgm:pt modelId="{91A9A9FB-511B-446E-96D8-526CFB703AF9}" type="pres">
      <dgm:prSet presAssocID="{1B28577A-2D7C-4599-9005-6DEDC02B7EAC}" presName="hierChild4" presStyleCnt="0"/>
      <dgm:spPr/>
    </dgm:pt>
    <dgm:pt modelId="{2A85578D-C331-4EE0-A1AC-448BECA0326E}" type="pres">
      <dgm:prSet presAssocID="{1B28577A-2D7C-4599-9005-6DEDC02B7EAC}" presName="hierChild5" presStyleCnt="0"/>
      <dgm:spPr/>
    </dgm:pt>
    <dgm:pt modelId="{38A34466-6FA0-47FE-AEDC-D2B2C7C25EC0}" type="pres">
      <dgm:prSet presAssocID="{E4A1939E-EFF0-47B0-BA97-C50B7E4321F9}" presName="hierChild3" presStyleCnt="0"/>
      <dgm:spPr/>
    </dgm:pt>
  </dgm:ptLst>
  <dgm:cxnLst>
    <dgm:cxn modelId="{BD4BF44D-E85B-4D0E-8C76-EF4C7B682CEC}" type="presOf" srcId="{E877768E-219D-4762-884A-BE9C2650B278}" destId="{1D4E3C02-AAF0-4E13-8BBD-5647C7D3FE9D}" srcOrd="0" destOrd="0" presId="urn:microsoft.com/office/officeart/2005/8/layout/orgChart1"/>
    <dgm:cxn modelId="{106C7925-61BB-45EC-AC44-B04129352D89}" type="presOf" srcId="{7C8F1679-CEF8-4CA4-AF3E-46F36E0465A6}" destId="{94B8A7B8-4D5A-491C-B814-63665A8DEBCB}" srcOrd="1" destOrd="0" presId="urn:microsoft.com/office/officeart/2005/8/layout/orgChart1"/>
    <dgm:cxn modelId="{F4A2E792-7464-41A1-94E2-C9F1A1E6AD64}" srcId="{AB87DA15-10B7-48C8-8E81-57CA639E4FA3}" destId="{4BAAC4C4-2956-4207-A551-58E974B8F4E4}" srcOrd="0" destOrd="0" parTransId="{C8F40A0E-A5FE-4009-9E2C-6CB47E8A4995}" sibTransId="{D80F4CA5-E3D4-4276-9DCF-F62366B983DC}"/>
    <dgm:cxn modelId="{B46A4830-CC5A-4AA9-8F4D-61114DC0DE58}" type="presOf" srcId="{54A20684-BAA2-473E-B551-8EFC14CFBE55}" destId="{BEA51964-9D10-4CA1-8BB3-89698CD1F538}" srcOrd="1" destOrd="0" presId="urn:microsoft.com/office/officeart/2005/8/layout/orgChart1"/>
    <dgm:cxn modelId="{85DE142E-C6E2-4A7E-B9D7-AC7B70FB7D2C}" type="presOf" srcId="{F122EC0B-E02C-4BAA-BE80-370BC9A22620}" destId="{3296D3BE-F76B-4590-ADA0-F4725B83502E}" srcOrd="0" destOrd="0" presId="urn:microsoft.com/office/officeart/2005/8/layout/orgChart1"/>
    <dgm:cxn modelId="{2DC5879F-6A8F-4DE8-B634-0236AB69C0B4}" srcId="{AB87DA15-10B7-48C8-8E81-57CA639E4FA3}" destId="{7C8F1679-CEF8-4CA4-AF3E-46F36E0465A6}" srcOrd="1" destOrd="0" parTransId="{A7580F9C-4501-4477-8333-E47420364D0F}" sibTransId="{A8802D1A-B176-401B-8765-07CA9BB61C77}"/>
    <dgm:cxn modelId="{4084B5E5-EE10-4555-AD33-FE8AA0CFCA8F}" type="presOf" srcId="{10C25EBB-A319-4286-91CC-A36F133740B8}" destId="{30AC8978-1492-4918-BDB8-AF8660C96BE1}" srcOrd="0" destOrd="0" presId="urn:microsoft.com/office/officeart/2005/8/layout/orgChart1"/>
    <dgm:cxn modelId="{704AAD14-576D-4CD0-A7B6-572CAFBDC08A}" type="presOf" srcId="{E67FC9DE-00CF-4299-8745-C0C3601D1CEF}" destId="{C72DB915-C91D-4FE7-91C6-4285AA992B5F}" srcOrd="0" destOrd="0" presId="urn:microsoft.com/office/officeart/2005/8/layout/orgChart1"/>
    <dgm:cxn modelId="{FBB90483-0E9A-4562-801A-11430B56A1E0}" type="presOf" srcId="{C8F40A0E-A5FE-4009-9E2C-6CB47E8A4995}" destId="{206D7D9A-495E-4C8A-B31D-242771830248}" srcOrd="0" destOrd="0" presId="urn:microsoft.com/office/officeart/2005/8/layout/orgChart1"/>
    <dgm:cxn modelId="{B6EA8EBA-E8C6-4EA7-A57F-7CA625E5C5F0}" type="presOf" srcId="{4BAAC4C4-2956-4207-A551-58E974B8F4E4}" destId="{AC3A54F0-A5D6-415F-A4A7-DB547095AB98}" srcOrd="0" destOrd="0" presId="urn:microsoft.com/office/officeart/2005/8/layout/orgChart1"/>
    <dgm:cxn modelId="{E4DACCCE-A2DF-4919-8C6F-9053D4775583}" type="presOf" srcId="{1B28577A-2D7C-4599-9005-6DEDC02B7EAC}" destId="{395DFE67-7221-4D2A-8D83-62E5D1CC4B30}" srcOrd="0" destOrd="0" presId="urn:microsoft.com/office/officeart/2005/8/layout/orgChart1"/>
    <dgm:cxn modelId="{A599C0B8-D2E0-408B-90EA-EE7BF1CAD54E}" srcId="{AB87DA15-10B7-48C8-8E81-57CA639E4FA3}" destId="{E67FC9DE-00CF-4299-8745-C0C3601D1CEF}" srcOrd="2" destOrd="0" parTransId="{A2040D6D-01F0-4231-9481-9E137AC6BA5A}" sibTransId="{1E167A78-610E-4185-BD03-A6981C69D51F}"/>
    <dgm:cxn modelId="{E5AE4844-A3E0-4FE5-88F3-12E47A37848C}" srcId="{AB87DA15-10B7-48C8-8E81-57CA639E4FA3}" destId="{54A20684-BAA2-473E-B551-8EFC14CFBE55}" srcOrd="3" destOrd="0" parTransId="{463816E2-509D-4FBC-A180-7587E9CE9EF1}" sibTransId="{22F732FE-60B9-4F7F-BEE2-8583E2C09942}"/>
    <dgm:cxn modelId="{98722ED7-E9D9-464F-952E-13297C490CE8}" type="presOf" srcId="{D269BECB-6956-4C74-84AA-7E2B1BE7097A}" destId="{CDA014B7-E26C-4F3C-9653-1B1F8162634A}" srcOrd="1" destOrd="0" presId="urn:microsoft.com/office/officeart/2005/8/layout/orgChart1"/>
    <dgm:cxn modelId="{F01694CE-6F4D-4E33-83C1-92347C11F131}" type="presOf" srcId="{7C8F1679-CEF8-4CA4-AF3E-46F36E0465A6}" destId="{BC6E46F5-200E-479F-BDA6-AFE1D8F38DC7}" srcOrd="0" destOrd="0" presId="urn:microsoft.com/office/officeart/2005/8/layout/orgChart1"/>
    <dgm:cxn modelId="{ABDEC143-C0E5-4670-8469-0DBD8A044CB6}" type="presOf" srcId="{7B318528-E461-49ED-A8C6-2073B8439FF9}" destId="{E9DDF23D-F0EA-4E96-B1EC-0022218B1587}" srcOrd="1" destOrd="0" presId="urn:microsoft.com/office/officeart/2005/8/layout/orgChart1"/>
    <dgm:cxn modelId="{B2A53F87-5FA5-497A-AC81-B32BD5BBE50A}" srcId="{E4A1939E-EFF0-47B0-BA97-C50B7E4321F9}" destId="{7B318528-E461-49ED-A8C6-2073B8439FF9}" srcOrd="3" destOrd="0" parTransId="{8E43B133-35B9-485A-95D0-EEBC0E997370}" sibTransId="{2C4D5C50-7AD4-4154-B7B2-231CA89ED425}"/>
    <dgm:cxn modelId="{90EAC9C8-7F3C-4777-B1CF-F78B2DC6247B}" type="presOf" srcId="{D269BECB-6956-4C74-84AA-7E2B1BE7097A}" destId="{BF7060F2-0C46-422A-8BD3-D9E50E7674A6}" srcOrd="0" destOrd="0" presId="urn:microsoft.com/office/officeart/2005/8/layout/orgChart1"/>
    <dgm:cxn modelId="{43C89634-8F93-481B-9D51-BB794293151B}" type="presOf" srcId="{10C25EBB-A319-4286-91CC-A36F133740B8}" destId="{80E5A6D9-7EC3-4984-A220-D1981F49B433}" srcOrd="1" destOrd="0" presId="urn:microsoft.com/office/officeart/2005/8/layout/orgChart1"/>
    <dgm:cxn modelId="{1B421A93-58D9-4857-8FEA-A696C644F04B}" type="presOf" srcId="{304A24C1-CCBE-40C5-AB23-AA5BFBB86DB1}" destId="{9E6ABBD2-B81F-4176-A98A-F793181BDFBB}" srcOrd="0" destOrd="0" presId="urn:microsoft.com/office/officeart/2005/8/layout/orgChart1"/>
    <dgm:cxn modelId="{DBCEFA34-7177-402C-B691-849D2F156601}" type="presOf" srcId="{835AA83A-F60F-4E2E-8A1B-EA16BD1A56D5}" destId="{A912A047-25DF-483A-A174-3C6A95982545}" srcOrd="0" destOrd="0" presId="urn:microsoft.com/office/officeart/2005/8/layout/orgChart1"/>
    <dgm:cxn modelId="{939F7E34-ED31-406E-A86A-C4A4331F1A1A}" type="presOf" srcId="{7B318528-E461-49ED-A8C6-2073B8439FF9}" destId="{BE9206FF-2AF1-4550-BEA6-A62A1D73B5D1}" srcOrd="0" destOrd="0" presId="urn:microsoft.com/office/officeart/2005/8/layout/orgChart1"/>
    <dgm:cxn modelId="{86881A29-1FCC-4387-8649-F083C0A7B5E0}" type="presOf" srcId="{A2040D6D-01F0-4231-9481-9E137AC6BA5A}" destId="{0A5C9E69-9D0A-4467-9C9E-918EA878F63C}" srcOrd="0" destOrd="0" presId="urn:microsoft.com/office/officeart/2005/8/layout/orgChart1"/>
    <dgm:cxn modelId="{063AA309-FD93-42F8-927C-3DBD9F33E544}" type="presOf" srcId="{4BAAC4C4-2956-4207-A551-58E974B8F4E4}" destId="{C24A47C0-9A86-42A0-80C8-9329623B2E80}" srcOrd="1" destOrd="0" presId="urn:microsoft.com/office/officeart/2005/8/layout/orgChart1"/>
    <dgm:cxn modelId="{0D638A25-F855-49DF-9EB7-F0972EC943AF}" srcId="{E4A1939E-EFF0-47B0-BA97-C50B7E4321F9}" destId="{1B28577A-2D7C-4599-9005-6DEDC02B7EAC}" srcOrd="4" destOrd="0" parTransId="{304A24C1-CCBE-40C5-AB23-AA5BFBB86DB1}" sibTransId="{F96B44FF-0570-4C35-A85E-73ED594A5F7D}"/>
    <dgm:cxn modelId="{D4C51AA3-62DA-4AA9-B41E-9BEC70E02EE2}" type="presOf" srcId="{C891E507-056F-47C2-BD74-C63859C42257}" destId="{45016EB2-7906-4514-96CD-2E1003548E68}" srcOrd="0" destOrd="0" presId="urn:microsoft.com/office/officeart/2005/8/layout/orgChart1"/>
    <dgm:cxn modelId="{43EAA71F-14A3-4BE7-8AB6-352B9D9B8AFD}" srcId="{E4A1939E-EFF0-47B0-BA97-C50B7E4321F9}" destId="{AB87DA15-10B7-48C8-8E81-57CA639E4FA3}" srcOrd="1" destOrd="0" parTransId="{C891E507-056F-47C2-BD74-C63859C42257}" sibTransId="{E6311D53-FEDF-498E-9249-5258AE574282}"/>
    <dgm:cxn modelId="{DA7E9481-3F33-4641-82FF-2D4C2045FD6D}" type="presOf" srcId="{AB87DA15-10B7-48C8-8E81-57CA639E4FA3}" destId="{C9ACF270-A6DC-4A9C-909F-034A859FD28C}" srcOrd="0" destOrd="0" presId="urn:microsoft.com/office/officeart/2005/8/layout/orgChart1"/>
    <dgm:cxn modelId="{EBE76681-6E55-4270-B84C-CF4F74BA822A}" type="presOf" srcId="{E4A1939E-EFF0-47B0-BA97-C50B7E4321F9}" destId="{E14C7378-97DC-4FE0-BBFE-873A712DE497}" srcOrd="0" destOrd="0" presId="urn:microsoft.com/office/officeart/2005/8/layout/orgChart1"/>
    <dgm:cxn modelId="{016C6300-09D1-4768-8FC2-DD170342EED1}" type="presOf" srcId="{463816E2-509D-4FBC-A180-7587E9CE9EF1}" destId="{A84D40A0-00D5-4BA1-9504-E1B9B9F0082F}" srcOrd="0" destOrd="0" presId="urn:microsoft.com/office/officeart/2005/8/layout/orgChart1"/>
    <dgm:cxn modelId="{13E5BD7E-F9E3-4CBD-8944-D7FCC799FC52}" srcId="{E877768E-219D-4762-884A-BE9C2650B278}" destId="{E4A1939E-EFF0-47B0-BA97-C50B7E4321F9}" srcOrd="0" destOrd="0" parTransId="{0346F710-15F0-4851-BC22-F20C44167C16}" sibTransId="{8BAF88E6-9077-4A30-A9D8-52C18B42CC81}"/>
    <dgm:cxn modelId="{217387DD-4617-4F06-B167-5EE7DF0906DF}" type="presOf" srcId="{A7580F9C-4501-4477-8333-E47420364D0F}" destId="{1A32CAB6-479D-46B4-9982-2D5AF9AF840B}" srcOrd="0" destOrd="0" presId="urn:microsoft.com/office/officeart/2005/8/layout/orgChart1"/>
    <dgm:cxn modelId="{5EA47E26-A91D-4949-9C16-54B5FAC34CFE}" type="presOf" srcId="{E4A1939E-EFF0-47B0-BA97-C50B7E4321F9}" destId="{B5D021A9-0994-4A8A-BDFD-77B44E31F1EC}" srcOrd="1" destOrd="0" presId="urn:microsoft.com/office/officeart/2005/8/layout/orgChart1"/>
    <dgm:cxn modelId="{6808210F-D9E3-4001-B941-8832F683837F}" type="presOf" srcId="{1B28577A-2D7C-4599-9005-6DEDC02B7EAC}" destId="{26FED0E6-DBA9-4899-B6A7-F21311A70CB4}" srcOrd="1" destOrd="0" presId="urn:microsoft.com/office/officeart/2005/8/layout/orgChart1"/>
    <dgm:cxn modelId="{CDC06DD1-E3A6-49FE-8201-3177FDB9ABD0}" type="presOf" srcId="{AB87DA15-10B7-48C8-8E81-57CA639E4FA3}" destId="{47B5ECE6-AC93-4F26-91C3-109196361054}" srcOrd="1" destOrd="0" presId="urn:microsoft.com/office/officeart/2005/8/layout/orgChart1"/>
    <dgm:cxn modelId="{B6E76CED-B653-446A-9361-517CE9337A7E}" srcId="{E4A1939E-EFF0-47B0-BA97-C50B7E4321F9}" destId="{10C25EBB-A319-4286-91CC-A36F133740B8}" srcOrd="2" destOrd="0" parTransId="{835AA83A-F60F-4E2E-8A1B-EA16BD1A56D5}" sibTransId="{545110BA-0FAB-4764-922E-3F3369C2D033}"/>
    <dgm:cxn modelId="{0F8C085D-70D5-4F97-B54E-99A41D941BCE}" type="presOf" srcId="{8E43B133-35B9-485A-95D0-EEBC0E997370}" destId="{F0E325DB-CA1A-40E0-A516-4F790A2A35C8}" srcOrd="0" destOrd="0" presId="urn:microsoft.com/office/officeart/2005/8/layout/orgChart1"/>
    <dgm:cxn modelId="{B99A41DB-A862-4446-B548-5C507442E612}" type="presOf" srcId="{E67FC9DE-00CF-4299-8745-C0C3601D1CEF}" destId="{DB19AF1B-0A57-4DC9-9B57-49860087F1CA}" srcOrd="1" destOrd="0" presId="urn:microsoft.com/office/officeart/2005/8/layout/orgChart1"/>
    <dgm:cxn modelId="{933B3E63-5FA8-4510-8BAB-B8C04618CD75}" srcId="{E4A1939E-EFF0-47B0-BA97-C50B7E4321F9}" destId="{D269BECB-6956-4C74-84AA-7E2B1BE7097A}" srcOrd="0" destOrd="0" parTransId="{F122EC0B-E02C-4BAA-BE80-370BC9A22620}" sibTransId="{6D2F652B-28C6-488E-9A89-DA9823651072}"/>
    <dgm:cxn modelId="{C282DBB2-4231-4452-B8B5-80C6A6578805}" type="presOf" srcId="{54A20684-BAA2-473E-B551-8EFC14CFBE55}" destId="{F8A01775-67BD-4CFF-91F7-4C3F5A256A1E}" srcOrd="0" destOrd="0" presId="urn:microsoft.com/office/officeart/2005/8/layout/orgChart1"/>
    <dgm:cxn modelId="{429C77A4-E874-4D36-B1BC-3F223E6768D0}" type="presParOf" srcId="{1D4E3C02-AAF0-4E13-8BBD-5647C7D3FE9D}" destId="{88D0E07D-85FE-4BF7-A87A-383B65C4925A}" srcOrd="0" destOrd="0" presId="urn:microsoft.com/office/officeart/2005/8/layout/orgChart1"/>
    <dgm:cxn modelId="{67EC90EB-6163-4A8E-B3A9-2A9C3C0F1DE5}" type="presParOf" srcId="{88D0E07D-85FE-4BF7-A87A-383B65C4925A}" destId="{5F3A93DE-FE38-4B74-B7B5-5618F1C54196}" srcOrd="0" destOrd="0" presId="urn:microsoft.com/office/officeart/2005/8/layout/orgChart1"/>
    <dgm:cxn modelId="{8962DAFE-57B8-4F16-B587-F62CF9575219}" type="presParOf" srcId="{5F3A93DE-FE38-4B74-B7B5-5618F1C54196}" destId="{E14C7378-97DC-4FE0-BBFE-873A712DE497}" srcOrd="0" destOrd="0" presId="urn:microsoft.com/office/officeart/2005/8/layout/orgChart1"/>
    <dgm:cxn modelId="{5D141C86-539E-4318-9539-0F41B3E37E1B}" type="presParOf" srcId="{5F3A93DE-FE38-4B74-B7B5-5618F1C54196}" destId="{B5D021A9-0994-4A8A-BDFD-77B44E31F1EC}" srcOrd="1" destOrd="0" presId="urn:microsoft.com/office/officeart/2005/8/layout/orgChart1"/>
    <dgm:cxn modelId="{2CE07BED-2500-4C7C-957A-D25E615B86A8}" type="presParOf" srcId="{88D0E07D-85FE-4BF7-A87A-383B65C4925A}" destId="{D5F1AE1D-1888-4FC7-95E5-FB02C03FEFCD}" srcOrd="1" destOrd="0" presId="urn:microsoft.com/office/officeart/2005/8/layout/orgChart1"/>
    <dgm:cxn modelId="{69ABCCEF-6A45-47EA-834C-D47EC2969DEF}" type="presParOf" srcId="{D5F1AE1D-1888-4FC7-95E5-FB02C03FEFCD}" destId="{3296D3BE-F76B-4590-ADA0-F4725B83502E}" srcOrd="0" destOrd="0" presId="urn:microsoft.com/office/officeart/2005/8/layout/orgChart1"/>
    <dgm:cxn modelId="{2FAA5E56-9720-4E4D-862B-573CDA043266}" type="presParOf" srcId="{D5F1AE1D-1888-4FC7-95E5-FB02C03FEFCD}" destId="{BF593A2F-1B1C-424C-9CE4-7BC4DAA28A0F}" srcOrd="1" destOrd="0" presId="urn:microsoft.com/office/officeart/2005/8/layout/orgChart1"/>
    <dgm:cxn modelId="{43FD8A29-DD7D-4E32-83FD-0FE2292B6FA4}" type="presParOf" srcId="{BF593A2F-1B1C-424C-9CE4-7BC4DAA28A0F}" destId="{F99444EE-DCC7-445B-A67A-DBA2BF611F2D}" srcOrd="0" destOrd="0" presId="urn:microsoft.com/office/officeart/2005/8/layout/orgChart1"/>
    <dgm:cxn modelId="{A5BB3431-F975-4509-9D4A-99D95EEEEC5A}" type="presParOf" srcId="{F99444EE-DCC7-445B-A67A-DBA2BF611F2D}" destId="{BF7060F2-0C46-422A-8BD3-D9E50E7674A6}" srcOrd="0" destOrd="0" presId="urn:microsoft.com/office/officeart/2005/8/layout/orgChart1"/>
    <dgm:cxn modelId="{CCCE44C3-023E-4EAB-B3AC-9E61CCB247E4}" type="presParOf" srcId="{F99444EE-DCC7-445B-A67A-DBA2BF611F2D}" destId="{CDA014B7-E26C-4F3C-9653-1B1F8162634A}" srcOrd="1" destOrd="0" presId="urn:microsoft.com/office/officeart/2005/8/layout/orgChart1"/>
    <dgm:cxn modelId="{CA49B55C-980F-435E-BA33-8D23D518D235}" type="presParOf" srcId="{BF593A2F-1B1C-424C-9CE4-7BC4DAA28A0F}" destId="{3E69BD59-8E77-4EB7-AA7A-331AE8C28491}" srcOrd="1" destOrd="0" presId="urn:microsoft.com/office/officeart/2005/8/layout/orgChart1"/>
    <dgm:cxn modelId="{8E7BC3D5-FC72-4008-8060-748AD36AFA16}" type="presParOf" srcId="{BF593A2F-1B1C-424C-9CE4-7BC4DAA28A0F}" destId="{C6C24611-17C0-450E-A3BB-E657C1279241}" srcOrd="2" destOrd="0" presId="urn:microsoft.com/office/officeart/2005/8/layout/orgChart1"/>
    <dgm:cxn modelId="{A3D2B625-5383-4994-ADCF-6032275DD3B5}" type="presParOf" srcId="{D5F1AE1D-1888-4FC7-95E5-FB02C03FEFCD}" destId="{45016EB2-7906-4514-96CD-2E1003548E68}" srcOrd="2" destOrd="0" presId="urn:microsoft.com/office/officeart/2005/8/layout/orgChart1"/>
    <dgm:cxn modelId="{22483473-175A-4883-B305-5DDF92C2BD65}" type="presParOf" srcId="{D5F1AE1D-1888-4FC7-95E5-FB02C03FEFCD}" destId="{3C164727-5774-4F15-BA95-25E7EBF1C68C}" srcOrd="3" destOrd="0" presId="urn:microsoft.com/office/officeart/2005/8/layout/orgChart1"/>
    <dgm:cxn modelId="{39D2E6DB-D751-4E93-BABF-721704B743DE}" type="presParOf" srcId="{3C164727-5774-4F15-BA95-25E7EBF1C68C}" destId="{FAED1A0C-C466-48A8-993E-09854B9C6F6E}" srcOrd="0" destOrd="0" presId="urn:microsoft.com/office/officeart/2005/8/layout/orgChart1"/>
    <dgm:cxn modelId="{76AD7D36-BB5E-45B8-88E2-53C013C86252}" type="presParOf" srcId="{FAED1A0C-C466-48A8-993E-09854B9C6F6E}" destId="{C9ACF270-A6DC-4A9C-909F-034A859FD28C}" srcOrd="0" destOrd="0" presId="urn:microsoft.com/office/officeart/2005/8/layout/orgChart1"/>
    <dgm:cxn modelId="{24A30A79-364F-452C-9007-7C28B1D664E3}" type="presParOf" srcId="{FAED1A0C-C466-48A8-993E-09854B9C6F6E}" destId="{47B5ECE6-AC93-4F26-91C3-109196361054}" srcOrd="1" destOrd="0" presId="urn:microsoft.com/office/officeart/2005/8/layout/orgChart1"/>
    <dgm:cxn modelId="{934B46BA-1242-4976-9A07-ABBD9C631641}" type="presParOf" srcId="{3C164727-5774-4F15-BA95-25E7EBF1C68C}" destId="{B3F6A007-B5E0-410B-BB40-2ECDD4E8F0ED}" srcOrd="1" destOrd="0" presId="urn:microsoft.com/office/officeart/2005/8/layout/orgChart1"/>
    <dgm:cxn modelId="{48773204-2CCA-4695-A29F-82AFD0C8D792}" type="presParOf" srcId="{B3F6A007-B5E0-410B-BB40-2ECDD4E8F0ED}" destId="{206D7D9A-495E-4C8A-B31D-242771830248}" srcOrd="0" destOrd="0" presId="urn:microsoft.com/office/officeart/2005/8/layout/orgChart1"/>
    <dgm:cxn modelId="{0751B12D-DDFB-4B66-85BC-52C2D9898010}" type="presParOf" srcId="{B3F6A007-B5E0-410B-BB40-2ECDD4E8F0ED}" destId="{14CFB50B-51A5-4C65-A2B7-877A6944D612}" srcOrd="1" destOrd="0" presId="urn:microsoft.com/office/officeart/2005/8/layout/orgChart1"/>
    <dgm:cxn modelId="{CD58F5E2-11A2-4C66-A2ED-594C0A4EA0E2}" type="presParOf" srcId="{14CFB50B-51A5-4C65-A2B7-877A6944D612}" destId="{C0B2A03C-F8B0-4966-8753-95E395AD73C5}" srcOrd="0" destOrd="0" presId="urn:microsoft.com/office/officeart/2005/8/layout/orgChart1"/>
    <dgm:cxn modelId="{023A133D-DCC2-40BA-8C13-1C5738DF1AB9}" type="presParOf" srcId="{C0B2A03C-F8B0-4966-8753-95E395AD73C5}" destId="{AC3A54F0-A5D6-415F-A4A7-DB547095AB98}" srcOrd="0" destOrd="0" presId="urn:microsoft.com/office/officeart/2005/8/layout/orgChart1"/>
    <dgm:cxn modelId="{800BF2BF-72F4-4C53-A691-76D90398E7BD}" type="presParOf" srcId="{C0B2A03C-F8B0-4966-8753-95E395AD73C5}" destId="{C24A47C0-9A86-42A0-80C8-9329623B2E80}" srcOrd="1" destOrd="0" presId="urn:microsoft.com/office/officeart/2005/8/layout/orgChart1"/>
    <dgm:cxn modelId="{0D0DBFA2-1D5A-457A-B410-DF73CFC35A4B}" type="presParOf" srcId="{14CFB50B-51A5-4C65-A2B7-877A6944D612}" destId="{3E824989-15F8-49B5-91E2-A5CB376AF4A2}" srcOrd="1" destOrd="0" presId="urn:microsoft.com/office/officeart/2005/8/layout/orgChart1"/>
    <dgm:cxn modelId="{B950EBF9-3D8C-47C1-BDFF-80D9FCE2C2D4}" type="presParOf" srcId="{14CFB50B-51A5-4C65-A2B7-877A6944D612}" destId="{7A360151-2D98-4E3D-8CC7-27745C7D01C0}" srcOrd="2" destOrd="0" presId="urn:microsoft.com/office/officeart/2005/8/layout/orgChart1"/>
    <dgm:cxn modelId="{7080D0AA-54F8-4613-9945-A27962C4DBA7}" type="presParOf" srcId="{B3F6A007-B5E0-410B-BB40-2ECDD4E8F0ED}" destId="{1A32CAB6-479D-46B4-9982-2D5AF9AF840B}" srcOrd="2" destOrd="0" presId="urn:microsoft.com/office/officeart/2005/8/layout/orgChart1"/>
    <dgm:cxn modelId="{20762338-22CD-49FC-AA3E-0075D34248BD}" type="presParOf" srcId="{B3F6A007-B5E0-410B-BB40-2ECDD4E8F0ED}" destId="{3E1CEDA5-2DF2-45CA-88E9-9B3041558305}" srcOrd="3" destOrd="0" presId="urn:microsoft.com/office/officeart/2005/8/layout/orgChart1"/>
    <dgm:cxn modelId="{C4D2DDA8-2B99-42CF-A637-996ABCA7E14D}" type="presParOf" srcId="{3E1CEDA5-2DF2-45CA-88E9-9B3041558305}" destId="{2C800E11-88F9-469D-8550-0C3850AD9C93}" srcOrd="0" destOrd="0" presId="urn:microsoft.com/office/officeart/2005/8/layout/orgChart1"/>
    <dgm:cxn modelId="{ACBE2678-555D-4B73-8FF4-9E87F408C6C1}" type="presParOf" srcId="{2C800E11-88F9-469D-8550-0C3850AD9C93}" destId="{BC6E46F5-200E-479F-BDA6-AFE1D8F38DC7}" srcOrd="0" destOrd="0" presId="urn:microsoft.com/office/officeart/2005/8/layout/orgChart1"/>
    <dgm:cxn modelId="{E4B040BA-5ECF-46D3-9DE5-E943B3116C3A}" type="presParOf" srcId="{2C800E11-88F9-469D-8550-0C3850AD9C93}" destId="{94B8A7B8-4D5A-491C-B814-63665A8DEBCB}" srcOrd="1" destOrd="0" presId="urn:microsoft.com/office/officeart/2005/8/layout/orgChart1"/>
    <dgm:cxn modelId="{2419167B-EA0B-4B10-AF3E-59E91D37AAD0}" type="presParOf" srcId="{3E1CEDA5-2DF2-45CA-88E9-9B3041558305}" destId="{6953FB0A-30E5-4056-B85E-0E7CE74E8596}" srcOrd="1" destOrd="0" presId="urn:microsoft.com/office/officeart/2005/8/layout/orgChart1"/>
    <dgm:cxn modelId="{669EAFD1-995E-4E13-B931-6C734174A75B}" type="presParOf" srcId="{3E1CEDA5-2DF2-45CA-88E9-9B3041558305}" destId="{4AF37918-9781-4E2B-AD08-073B82DDB517}" srcOrd="2" destOrd="0" presId="urn:microsoft.com/office/officeart/2005/8/layout/orgChart1"/>
    <dgm:cxn modelId="{C62EA263-6235-4FC2-AC6F-68C0B998B7A4}" type="presParOf" srcId="{B3F6A007-B5E0-410B-BB40-2ECDD4E8F0ED}" destId="{0A5C9E69-9D0A-4467-9C9E-918EA878F63C}" srcOrd="4" destOrd="0" presId="urn:microsoft.com/office/officeart/2005/8/layout/orgChart1"/>
    <dgm:cxn modelId="{5ECEAF51-7C55-4B98-A127-C27A95328BEE}" type="presParOf" srcId="{B3F6A007-B5E0-410B-BB40-2ECDD4E8F0ED}" destId="{E40CC68A-88D6-4463-8C1D-FA36355FB06A}" srcOrd="5" destOrd="0" presId="urn:microsoft.com/office/officeart/2005/8/layout/orgChart1"/>
    <dgm:cxn modelId="{ADD90860-08B6-4B0C-86BD-EA54C856664A}" type="presParOf" srcId="{E40CC68A-88D6-4463-8C1D-FA36355FB06A}" destId="{EFB0EDCE-649A-4B91-91A2-AE27056AD900}" srcOrd="0" destOrd="0" presId="urn:microsoft.com/office/officeart/2005/8/layout/orgChart1"/>
    <dgm:cxn modelId="{6925CC9B-03A0-4888-B267-1CC7CF1FB0B3}" type="presParOf" srcId="{EFB0EDCE-649A-4B91-91A2-AE27056AD900}" destId="{C72DB915-C91D-4FE7-91C6-4285AA992B5F}" srcOrd="0" destOrd="0" presId="urn:microsoft.com/office/officeart/2005/8/layout/orgChart1"/>
    <dgm:cxn modelId="{B2684589-5684-4742-BE9C-32D72A2B637D}" type="presParOf" srcId="{EFB0EDCE-649A-4B91-91A2-AE27056AD900}" destId="{DB19AF1B-0A57-4DC9-9B57-49860087F1CA}" srcOrd="1" destOrd="0" presId="urn:microsoft.com/office/officeart/2005/8/layout/orgChart1"/>
    <dgm:cxn modelId="{EEE090F8-555D-4CCD-B958-A3B7B14C0993}" type="presParOf" srcId="{E40CC68A-88D6-4463-8C1D-FA36355FB06A}" destId="{770640B5-1721-4511-B277-4086C7BD9798}" srcOrd="1" destOrd="0" presId="urn:microsoft.com/office/officeart/2005/8/layout/orgChart1"/>
    <dgm:cxn modelId="{22F4C0CB-A46B-4957-B604-84286EB2B990}" type="presParOf" srcId="{E40CC68A-88D6-4463-8C1D-FA36355FB06A}" destId="{63B5C259-71DF-4F24-AF63-C2B0E99B1970}" srcOrd="2" destOrd="0" presId="urn:microsoft.com/office/officeart/2005/8/layout/orgChart1"/>
    <dgm:cxn modelId="{D032F2A3-0D9E-43B9-AC9D-1FC3EA225FD0}" type="presParOf" srcId="{B3F6A007-B5E0-410B-BB40-2ECDD4E8F0ED}" destId="{A84D40A0-00D5-4BA1-9504-E1B9B9F0082F}" srcOrd="6" destOrd="0" presId="urn:microsoft.com/office/officeart/2005/8/layout/orgChart1"/>
    <dgm:cxn modelId="{CF8D7AED-7E12-4840-95E9-1E4E7D39E370}" type="presParOf" srcId="{B3F6A007-B5E0-410B-BB40-2ECDD4E8F0ED}" destId="{1975ABED-2DF9-4AFB-8A99-4CA498F86BE4}" srcOrd="7" destOrd="0" presId="urn:microsoft.com/office/officeart/2005/8/layout/orgChart1"/>
    <dgm:cxn modelId="{A1B5F6A6-E990-4929-9A20-BB8572F3998D}" type="presParOf" srcId="{1975ABED-2DF9-4AFB-8A99-4CA498F86BE4}" destId="{7EF173F8-A076-40F1-BECE-EE35042CD823}" srcOrd="0" destOrd="0" presId="urn:microsoft.com/office/officeart/2005/8/layout/orgChart1"/>
    <dgm:cxn modelId="{2B1EACFB-4023-4A51-97DC-DDB5BD0D92CD}" type="presParOf" srcId="{7EF173F8-A076-40F1-BECE-EE35042CD823}" destId="{F8A01775-67BD-4CFF-91F7-4C3F5A256A1E}" srcOrd="0" destOrd="0" presId="urn:microsoft.com/office/officeart/2005/8/layout/orgChart1"/>
    <dgm:cxn modelId="{CDE43856-1861-4CBC-A027-E4350FC3BAF5}" type="presParOf" srcId="{7EF173F8-A076-40F1-BECE-EE35042CD823}" destId="{BEA51964-9D10-4CA1-8BB3-89698CD1F538}" srcOrd="1" destOrd="0" presId="urn:microsoft.com/office/officeart/2005/8/layout/orgChart1"/>
    <dgm:cxn modelId="{752E9086-3BBB-4B32-A617-138D81E94D56}" type="presParOf" srcId="{1975ABED-2DF9-4AFB-8A99-4CA498F86BE4}" destId="{24A554FB-1E20-4CB1-96E9-4DBDBBB646B9}" srcOrd="1" destOrd="0" presId="urn:microsoft.com/office/officeart/2005/8/layout/orgChart1"/>
    <dgm:cxn modelId="{9854C5BF-0588-481E-B44B-834651CDEA0C}" type="presParOf" srcId="{1975ABED-2DF9-4AFB-8A99-4CA498F86BE4}" destId="{75F2C19A-67DA-46A9-B44E-1B1AFF2CD3AD}" srcOrd="2" destOrd="0" presId="urn:microsoft.com/office/officeart/2005/8/layout/orgChart1"/>
    <dgm:cxn modelId="{6EA6EED3-5DBE-42E1-BB53-C452D4B6C239}" type="presParOf" srcId="{3C164727-5774-4F15-BA95-25E7EBF1C68C}" destId="{1F68D292-0414-4F5E-9BCB-8658862ED3A5}" srcOrd="2" destOrd="0" presId="urn:microsoft.com/office/officeart/2005/8/layout/orgChart1"/>
    <dgm:cxn modelId="{CB327BC2-079D-4479-89E5-B7A786DE869E}" type="presParOf" srcId="{D5F1AE1D-1888-4FC7-95E5-FB02C03FEFCD}" destId="{A912A047-25DF-483A-A174-3C6A95982545}" srcOrd="4" destOrd="0" presId="urn:microsoft.com/office/officeart/2005/8/layout/orgChart1"/>
    <dgm:cxn modelId="{0C90487F-E58D-4EFF-BE3A-FEE69ADE5544}" type="presParOf" srcId="{D5F1AE1D-1888-4FC7-95E5-FB02C03FEFCD}" destId="{FDD0876A-1A89-458A-9C47-5348012C86F2}" srcOrd="5" destOrd="0" presId="urn:microsoft.com/office/officeart/2005/8/layout/orgChart1"/>
    <dgm:cxn modelId="{D9E332F5-63DC-492C-90AE-5C253B0FC538}" type="presParOf" srcId="{FDD0876A-1A89-458A-9C47-5348012C86F2}" destId="{324FFC01-F7F3-4752-88CE-0BDF3637F9AD}" srcOrd="0" destOrd="0" presId="urn:microsoft.com/office/officeart/2005/8/layout/orgChart1"/>
    <dgm:cxn modelId="{C0B18851-203B-4849-B95A-74BB60035722}" type="presParOf" srcId="{324FFC01-F7F3-4752-88CE-0BDF3637F9AD}" destId="{30AC8978-1492-4918-BDB8-AF8660C96BE1}" srcOrd="0" destOrd="0" presId="urn:microsoft.com/office/officeart/2005/8/layout/orgChart1"/>
    <dgm:cxn modelId="{D51F53BF-A861-4254-9A53-6E3AF42E0843}" type="presParOf" srcId="{324FFC01-F7F3-4752-88CE-0BDF3637F9AD}" destId="{80E5A6D9-7EC3-4984-A220-D1981F49B433}" srcOrd="1" destOrd="0" presId="urn:microsoft.com/office/officeart/2005/8/layout/orgChart1"/>
    <dgm:cxn modelId="{6E872C29-3212-476D-B6F7-CFC39E1A493F}" type="presParOf" srcId="{FDD0876A-1A89-458A-9C47-5348012C86F2}" destId="{F0C2DB88-D557-485E-A932-377C6948E485}" srcOrd="1" destOrd="0" presId="urn:microsoft.com/office/officeart/2005/8/layout/orgChart1"/>
    <dgm:cxn modelId="{F76CC8F0-0E5A-4273-B53F-16BE0290BA61}" type="presParOf" srcId="{FDD0876A-1A89-458A-9C47-5348012C86F2}" destId="{9B858DCD-2E79-4BA2-838D-FB1B8C255851}" srcOrd="2" destOrd="0" presId="urn:microsoft.com/office/officeart/2005/8/layout/orgChart1"/>
    <dgm:cxn modelId="{2546455A-854E-4BDF-B0B6-32080159785E}" type="presParOf" srcId="{D5F1AE1D-1888-4FC7-95E5-FB02C03FEFCD}" destId="{F0E325DB-CA1A-40E0-A516-4F790A2A35C8}" srcOrd="6" destOrd="0" presId="urn:microsoft.com/office/officeart/2005/8/layout/orgChart1"/>
    <dgm:cxn modelId="{18F5EAB3-1117-44FD-9634-1F07734FF685}" type="presParOf" srcId="{D5F1AE1D-1888-4FC7-95E5-FB02C03FEFCD}" destId="{F15557AA-4A6B-4999-9529-CAEDC1DD2EF5}" srcOrd="7" destOrd="0" presId="urn:microsoft.com/office/officeart/2005/8/layout/orgChart1"/>
    <dgm:cxn modelId="{C799EEC3-8412-47ED-B0D7-382D15FD56A4}" type="presParOf" srcId="{F15557AA-4A6B-4999-9529-CAEDC1DD2EF5}" destId="{880E3901-05CF-41FB-ABB6-A9702C1CC2B9}" srcOrd="0" destOrd="0" presId="urn:microsoft.com/office/officeart/2005/8/layout/orgChart1"/>
    <dgm:cxn modelId="{BD8FCEF2-A0A3-49FF-9FCC-3A3C493DFD91}" type="presParOf" srcId="{880E3901-05CF-41FB-ABB6-A9702C1CC2B9}" destId="{BE9206FF-2AF1-4550-BEA6-A62A1D73B5D1}" srcOrd="0" destOrd="0" presId="urn:microsoft.com/office/officeart/2005/8/layout/orgChart1"/>
    <dgm:cxn modelId="{DE5C7FD1-9D42-4181-9192-4937F597136C}" type="presParOf" srcId="{880E3901-05CF-41FB-ABB6-A9702C1CC2B9}" destId="{E9DDF23D-F0EA-4E96-B1EC-0022218B1587}" srcOrd="1" destOrd="0" presId="urn:microsoft.com/office/officeart/2005/8/layout/orgChart1"/>
    <dgm:cxn modelId="{44035373-8807-4170-A1F9-0596C2B3B617}" type="presParOf" srcId="{F15557AA-4A6B-4999-9529-CAEDC1DD2EF5}" destId="{03464991-89ED-418A-8E8C-9C4F481A3E1A}" srcOrd="1" destOrd="0" presId="urn:microsoft.com/office/officeart/2005/8/layout/orgChart1"/>
    <dgm:cxn modelId="{1109B14C-3226-4F2B-BDD6-46D6D2BBD191}" type="presParOf" srcId="{F15557AA-4A6B-4999-9529-CAEDC1DD2EF5}" destId="{B8F88763-C145-4235-BDD3-B54D2B9F9E27}" srcOrd="2" destOrd="0" presId="urn:microsoft.com/office/officeart/2005/8/layout/orgChart1"/>
    <dgm:cxn modelId="{D36DE81F-9A10-4AAA-8B6D-3BBE82E13E2E}" type="presParOf" srcId="{D5F1AE1D-1888-4FC7-95E5-FB02C03FEFCD}" destId="{9E6ABBD2-B81F-4176-A98A-F793181BDFBB}" srcOrd="8" destOrd="0" presId="urn:microsoft.com/office/officeart/2005/8/layout/orgChart1"/>
    <dgm:cxn modelId="{877B6A80-EFC1-4836-8A45-B638141BA702}" type="presParOf" srcId="{D5F1AE1D-1888-4FC7-95E5-FB02C03FEFCD}" destId="{74109DC6-4433-479C-8116-CE297A5DBEDC}" srcOrd="9" destOrd="0" presId="urn:microsoft.com/office/officeart/2005/8/layout/orgChart1"/>
    <dgm:cxn modelId="{A243E4C9-0342-4682-AE18-D35864848FC2}" type="presParOf" srcId="{74109DC6-4433-479C-8116-CE297A5DBEDC}" destId="{1B822676-90A9-4943-8A20-E2C6A59286CE}" srcOrd="0" destOrd="0" presId="urn:microsoft.com/office/officeart/2005/8/layout/orgChart1"/>
    <dgm:cxn modelId="{1177154B-2CFF-44B3-873B-7B2E619688E9}" type="presParOf" srcId="{1B822676-90A9-4943-8A20-E2C6A59286CE}" destId="{395DFE67-7221-4D2A-8D83-62E5D1CC4B30}" srcOrd="0" destOrd="0" presId="urn:microsoft.com/office/officeart/2005/8/layout/orgChart1"/>
    <dgm:cxn modelId="{2110F903-2DEC-46FE-89C0-F8DB4EC512CA}" type="presParOf" srcId="{1B822676-90A9-4943-8A20-E2C6A59286CE}" destId="{26FED0E6-DBA9-4899-B6A7-F21311A70CB4}" srcOrd="1" destOrd="0" presId="urn:microsoft.com/office/officeart/2005/8/layout/orgChart1"/>
    <dgm:cxn modelId="{637656B0-16FA-47AC-818D-387848A8B8AC}" type="presParOf" srcId="{74109DC6-4433-479C-8116-CE297A5DBEDC}" destId="{91A9A9FB-511B-446E-96D8-526CFB703AF9}" srcOrd="1" destOrd="0" presId="urn:microsoft.com/office/officeart/2005/8/layout/orgChart1"/>
    <dgm:cxn modelId="{24B8B7FC-D675-4CF8-A242-CD50F6F57C9A}" type="presParOf" srcId="{74109DC6-4433-479C-8116-CE297A5DBEDC}" destId="{2A85578D-C331-4EE0-A1AC-448BECA0326E}" srcOrd="2" destOrd="0" presId="urn:microsoft.com/office/officeart/2005/8/layout/orgChart1"/>
    <dgm:cxn modelId="{B3DD9640-0495-44DB-BBE7-217985CBC1B8}" type="presParOf" srcId="{88D0E07D-85FE-4BF7-A87A-383B65C4925A}" destId="{38A34466-6FA0-47FE-AEDC-D2B2C7C25EC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9E4118-BDEF-467F-B2FA-2C8D8E657C77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6D088D-1050-4375-BC70-3199DB991CFD}">
      <dgm:prSet phldrT="[Text]"/>
      <dgm:spPr/>
      <dgm:t>
        <a:bodyPr/>
        <a:lstStyle/>
        <a:p>
          <a:r>
            <a:rPr lang="en-US" dirty="0" smtClean="0"/>
            <a:t>Personnel:</a:t>
          </a:r>
        </a:p>
        <a:p>
          <a:r>
            <a:rPr lang="en-US" dirty="0" smtClean="0"/>
            <a:t> Position Control</a:t>
          </a:r>
        </a:p>
      </dgm:t>
    </dgm:pt>
    <dgm:pt modelId="{DD25B9CE-BC01-493F-BA97-1843327603E6}" type="parTrans" cxnId="{03922F83-2295-4BEE-B27B-6F917B3E3B52}">
      <dgm:prSet/>
      <dgm:spPr/>
      <dgm:t>
        <a:bodyPr/>
        <a:lstStyle/>
        <a:p>
          <a:endParaRPr lang="en-US"/>
        </a:p>
      </dgm:t>
    </dgm:pt>
    <dgm:pt modelId="{9FD9EFA9-F866-4B37-B164-47CD5C5CF459}" type="sibTrans" cxnId="{03922F83-2295-4BEE-B27B-6F917B3E3B52}">
      <dgm:prSet/>
      <dgm:spPr/>
      <dgm:t>
        <a:bodyPr/>
        <a:lstStyle/>
        <a:p>
          <a:endParaRPr lang="en-US"/>
        </a:p>
      </dgm:t>
    </dgm:pt>
    <dgm:pt modelId="{B71EF516-1B30-4E19-B34C-A7D81D5667BD}">
      <dgm:prSet phldrT="[Text]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F/T Faculty</a:t>
          </a:r>
        </a:p>
      </dgm:t>
    </dgm:pt>
    <dgm:pt modelId="{06BEDBC9-D0C2-4C44-8D67-F06616C47D20}" type="parTrans" cxnId="{14DC61E9-A4BD-45C2-8DFC-0934FC31214E}">
      <dgm:prSet/>
      <dgm:spPr/>
      <dgm:t>
        <a:bodyPr/>
        <a:lstStyle/>
        <a:p>
          <a:endParaRPr lang="en-US"/>
        </a:p>
      </dgm:t>
    </dgm:pt>
    <dgm:pt modelId="{5AB6C181-71BA-41CA-AA87-2D93C140C904}" type="sibTrans" cxnId="{14DC61E9-A4BD-45C2-8DFC-0934FC31214E}">
      <dgm:prSet/>
      <dgm:spPr/>
      <dgm:t>
        <a:bodyPr/>
        <a:lstStyle/>
        <a:p>
          <a:endParaRPr lang="en-US"/>
        </a:p>
      </dgm:t>
    </dgm:pt>
    <dgm:pt modelId="{8A6FE734-DFB4-4F6D-B9F7-4106C2789393}">
      <dgm:prSet phldrT="[Text]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Classified Staff</a:t>
          </a:r>
        </a:p>
      </dgm:t>
    </dgm:pt>
    <dgm:pt modelId="{4EB8AFEE-9215-4E85-A08C-08C79D253D50}" type="parTrans" cxnId="{0214BCB7-1672-4F0F-87E7-7D8AECC2A5DC}">
      <dgm:prSet/>
      <dgm:spPr/>
      <dgm:t>
        <a:bodyPr/>
        <a:lstStyle/>
        <a:p>
          <a:endParaRPr lang="en-US"/>
        </a:p>
      </dgm:t>
    </dgm:pt>
    <dgm:pt modelId="{EC4A71B9-A21E-417C-8AF9-49B7741200A7}" type="sibTrans" cxnId="{0214BCB7-1672-4F0F-87E7-7D8AECC2A5DC}">
      <dgm:prSet/>
      <dgm:spPr/>
      <dgm:t>
        <a:bodyPr/>
        <a:lstStyle/>
        <a:p>
          <a:endParaRPr lang="en-US"/>
        </a:p>
      </dgm:t>
    </dgm:pt>
    <dgm:pt modelId="{D0570C4C-0E1C-4A48-BF9D-1BC29AF0F297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P/T Faculty and F/T O/L </a:t>
          </a:r>
        </a:p>
        <a:p>
          <a:endParaRPr lang="en-US" dirty="0"/>
        </a:p>
      </dgm:t>
    </dgm:pt>
    <dgm:pt modelId="{60EB1A69-02BB-4CD3-9B9F-DAD77F407209}" type="parTrans" cxnId="{5C0E9BBD-3EFB-4E7E-91A8-DFCA48AD6B25}">
      <dgm:prSet/>
      <dgm:spPr/>
      <dgm:t>
        <a:bodyPr/>
        <a:lstStyle/>
        <a:p>
          <a:endParaRPr lang="en-US"/>
        </a:p>
      </dgm:t>
    </dgm:pt>
    <dgm:pt modelId="{64D0F228-7C71-42AB-9617-7C2AEF42282E}" type="sibTrans" cxnId="{5C0E9BBD-3EFB-4E7E-91A8-DFCA48AD6B25}">
      <dgm:prSet/>
      <dgm:spPr/>
      <dgm:t>
        <a:bodyPr/>
        <a:lstStyle/>
        <a:p>
          <a:endParaRPr lang="en-US"/>
        </a:p>
      </dgm:t>
    </dgm:pt>
    <dgm:pt modelId="{FBD108ED-113C-44EE-BE9F-5FDDF1CA55EB}">
      <dgm:prSet phldrT="[Text]"/>
      <dgm:spPr/>
      <dgm:t>
        <a:bodyPr/>
        <a:lstStyle/>
        <a:p>
          <a:r>
            <a:rPr lang="en-US" dirty="0" smtClean="0"/>
            <a:t>Personnel:</a:t>
          </a:r>
        </a:p>
        <a:p>
          <a:r>
            <a:rPr lang="en-US" dirty="0" smtClean="0"/>
            <a:t>Summer School</a:t>
          </a:r>
        </a:p>
      </dgm:t>
    </dgm:pt>
    <dgm:pt modelId="{69BB3E17-A22F-4B2B-8DC1-CBB1DC99E181}" type="parTrans" cxnId="{9F1A4E7C-5C55-4C2C-8CE8-BBD07954EED0}">
      <dgm:prSet/>
      <dgm:spPr/>
      <dgm:t>
        <a:bodyPr/>
        <a:lstStyle/>
        <a:p>
          <a:endParaRPr lang="en-US"/>
        </a:p>
      </dgm:t>
    </dgm:pt>
    <dgm:pt modelId="{39AFD82F-5BA4-4B1A-AAA1-ABEB2E515998}" type="sibTrans" cxnId="{9F1A4E7C-5C55-4C2C-8CE8-BBD07954EED0}">
      <dgm:prSet/>
      <dgm:spPr/>
      <dgm:t>
        <a:bodyPr/>
        <a:lstStyle/>
        <a:p>
          <a:endParaRPr lang="en-US"/>
        </a:p>
      </dgm:t>
    </dgm:pt>
    <dgm:pt modelId="{6E913B76-2949-42A8-91B1-A2DCBADF3601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Faculty</a:t>
          </a:r>
        </a:p>
      </dgm:t>
    </dgm:pt>
    <dgm:pt modelId="{F140A9E6-534D-43DB-9DE9-24F56D241564}" type="parTrans" cxnId="{00B7A634-EF8D-4A0E-8DC6-7BA99492DF44}">
      <dgm:prSet/>
      <dgm:spPr/>
      <dgm:t>
        <a:bodyPr/>
        <a:lstStyle/>
        <a:p>
          <a:endParaRPr lang="en-US"/>
        </a:p>
      </dgm:t>
    </dgm:pt>
    <dgm:pt modelId="{BD3D8863-1F4C-4406-8FF5-E518901AEEF1}" type="sibTrans" cxnId="{00B7A634-EF8D-4A0E-8DC6-7BA99492DF44}">
      <dgm:prSet/>
      <dgm:spPr/>
      <dgm:t>
        <a:bodyPr/>
        <a:lstStyle/>
        <a:p>
          <a:endParaRPr lang="en-US"/>
        </a:p>
      </dgm:t>
    </dgm:pt>
    <dgm:pt modelId="{EA28381D-F3EC-408C-8074-7418D64E392D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Variable Classified Staff</a:t>
          </a:r>
        </a:p>
      </dgm:t>
    </dgm:pt>
    <dgm:pt modelId="{A44FE22C-5D87-4CB3-8711-07E89B68F5C8}" type="parTrans" cxnId="{64AB8A95-1553-49F7-A551-308102BD1E98}">
      <dgm:prSet/>
      <dgm:spPr/>
      <dgm:t>
        <a:bodyPr/>
        <a:lstStyle/>
        <a:p>
          <a:endParaRPr lang="en-US"/>
        </a:p>
      </dgm:t>
    </dgm:pt>
    <dgm:pt modelId="{BC02CA08-1570-438B-8901-6F88681123D5}" type="sibTrans" cxnId="{64AB8A95-1553-49F7-A551-308102BD1E98}">
      <dgm:prSet/>
      <dgm:spPr/>
      <dgm:t>
        <a:bodyPr/>
        <a:lstStyle/>
        <a:p>
          <a:endParaRPr lang="en-US"/>
        </a:p>
      </dgm:t>
    </dgm:pt>
    <dgm:pt modelId="{A2778948-2C59-4290-832E-6C2055477396}">
      <dgm:prSet phldrT="[Text]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Administration</a:t>
          </a:r>
        </a:p>
      </dgm:t>
    </dgm:pt>
    <dgm:pt modelId="{721C637D-755A-4EFC-B900-555E5FBA9382}" type="parTrans" cxnId="{CACA3DA1-7647-49C4-B720-CEC814BA48A9}">
      <dgm:prSet/>
      <dgm:spPr/>
      <dgm:t>
        <a:bodyPr/>
        <a:lstStyle/>
        <a:p>
          <a:endParaRPr lang="en-US"/>
        </a:p>
      </dgm:t>
    </dgm:pt>
    <dgm:pt modelId="{54EEDB2A-E7FA-4AF3-9B81-C6008C9D69A0}" type="sibTrans" cxnId="{CACA3DA1-7647-49C4-B720-CEC814BA48A9}">
      <dgm:prSet/>
      <dgm:spPr/>
      <dgm:t>
        <a:bodyPr/>
        <a:lstStyle/>
        <a:p>
          <a:endParaRPr lang="en-US"/>
        </a:p>
      </dgm:t>
    </dgm:pt>
    <dgm:pt modelId="{9C4D4EE8-982F-4806-B55B-81E817AEAA7B}">
      <dgm:prSet phldrT="[Text]"/>
      <dgm:spPr/>
      <dgm:t>
        <a:bodyPr/>
        <a:lstStyle/>
        <a:p>
          <a:r>
            <a:rPr lang="en-US" dirty="0" smtClean="0"/>
            <a:t>Personnel:</a:t>
          </a:r>
        </a:p>
        <a:p>
          <a:r>
            <a:rPr lang="en-US" dirty="0" smtClean="0"/>
            <a:t>Non- Position Control</a:t>
          </a:r>
        </a:p>
      </dgm:t>
    </dgm:pt>
    <dgm:pt modelId="{C7C4E170-C7A7-4057-8583-82A0255E6762}" type="parTrans" cxnId="{E8E6F441-9402-4EFE-819B-DF99F292B919}">
      <dgm:prSet/>
      <dgm:spPr/>
      <dgm:t>
        <a:bodyPr/>
        <a:lstStyle/>
        <a:p>
          <a:endParaRPr lang="en-US"/>
        </a:p>
      </dgm:t>
    </dgm:pt>
    <dgm:pt modelId="{CF7A3337-F46E-4167-9C3F-8D47E80D50D7}" type="sibTrans" cxnId="{E8E6F441-9402-4EFE-819B-DF99F292B919}">
      <dgm:prSet/>
      <dgm:spPr/>
      <dgm:t>
        <a:bodyPr/>
        <a:lstStyle/>
        <a:p>
          <a:endParaRPr lang="en-US"/>
        </a:p>
      </dgm:t>
    </dgm:pt>
    <dgm:pt modelId="{09B96695-05BF-436F-8D5A-35989BF2491A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Variable Classified Staff and Student Assistants</a:t>
          </a:r>
        </a:p>
        <a:p>
          <a:endParaRPr lang="en-US" dirty="0"/>
        </a:p>
      </dgm:t>
    </dgm:pt>
    <dgm:pt modelId="{9887F8A8-F011-4EA2-BA4C-BA998197BEDC}" type="parTrans" cxnId="{269EA5FA-FBAD-445B-AB49-476D5E8A55CB}">
      <dgm:prSet/>
      <dgm:spPr/>
      <dgm:t>
        <a:bodyPr/>
        <a:lstStyle/>
        <a:p>
          <a:endParaRPr lang="en-US"/>
        </a:p>
      </dgm:t>
    </dgm:pt>
    <dgm:pt modelId="{E5392C34-DB46-4143-AB3A-605D1517D06A}" type="sibTrans" cxnId="{269EA5FA-FBAD-445B-AB49-476D5E8A55CB}">
      <dgm:prSet/>
      <dgm:spPr/>
      <dgm:t>
        <a:bodyPr/>
        <a:lstStyle/>
        <a:p>
          <a:endParaRPr lang="en-US"/>
        </a:p>
      </dgm:t>
    </dgm:pt>
    <dgm:pt modelId="{21F3EFED-50AE-4ECC-95B7-ECCE465FB9B3}">
      <dgm:prSet phldrT="[Text]"/>
      <dgm:spPr/>
      <dgm:t>
        <a:bodyPr/>
        <a:lstStyle/>
        <a:p>
          <a:r>
            <a:rPr lang="en-US" dirty="0" smtClean="0"/>
            <a:t>Supplies and Other Costs</a:t>
          </a:r>
        </a:p>
      </dgm:t>
    </dgm:pt>
    <dgm:pt modelId="{9E56C8C7-F1E5-413D-BC70-EE8A03E67173}" type="parTrans" cxnId="{57FDC347-CE00-4A63-A6EB-627E46C0B553}">
      <dgm:prSet/>
      <dgm:spPr/>
      <dgm:t>
        <a:bodyPr/>
        <a:lstStyle/>
        <a:p>
          <a:endParaRPr lang="en-US"/>
        </a:p>
      </dgm:t>
    </dgm:pt>
    <dgm:pt modelId="{E63A4EBE-BE74-428C-8ED9-392FC4B00A61}" type="sibTrans" cxnId="{57FDC347-CE00-4A63-A6EB-627E46C0B553}">
      <dgm:prSet/>
      <dgm:spPr/>
      <dgm:t>
        <a:bodyPr/>
        <a:lstStyle/>
        <a:p>
          <a:endParaRPr lang="en-US"/>
        </a:p>
      </dgm:t>
    </dgm:pt>
    <dgm:pt modelId="{6F6E1C18-49F1-4702-B337-2DE10E706B97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 4XXX</a:t>
          </a:r>
        </a:p>
      </dgm:t>
    </dgm:pt>
    <dgm:pt modelId="{B57D8D47-8D36-485D-BCAA-9A956F3B701F}" type="parTrans" cxnId="{C55CE760-6E73-4527-A17D-2FA7FAA5E229}">
      <dgm:prSet/>
      <dgm:spPr/>
      <dgm:t>
        <a:bodyPr/>
        <a:lstStyle/>
        <a:p>
          <a:endParaRPr lang="en-US"/>
        </a:p>
      </dgm:t>
    </dgm:pt>
    <dgm:pt modelId="{F7006929-A68F-40CE-BE9B-E0A55F9C8716}" type="sibTrans" cxnId="{C55CE760-6E73-4527-A17D-2FA7FAA5E229}">
      <dgm:prSet/>
      <dgm:spPr/>
      <dgm:t>
        <a:bodyPr/>
        <a:lstStyle/>
        <a:p>
          <a:endParaRPr lang="en-US"/>
        </a:p>
      </dgm:t>
    </dgm:pt>
    <dgm:pt modelId="{035A9E49-1715-40FB-9CFA-0B8198EE0C78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5XXX</a:t>
          </a:r>
          <a:endParaRPr lang="en-US" dirty="0"/>
        </a:p>
      </dgm:t>
    </dgm:pt>
    <dgm:pt modelId="{2CA39465-9E07-4426-A011-8344FF3469C9}" type="parTrans" cxnId="{71413344-46BA-4C71-B616-096DCB250AD4}">
      <dgm:prSet/>
      <dgm:spPr/>
      <dgm:t>
        <a:bodyPr/>
        <a:lstStyle/>
        <a:p>
          <a:endParaRPr lang="en-US"/>
        </a:p>
      </dgm:t>
    </dgm:pt>
    <dgm:pt modelId="{054E47AF-6401-46BB-8DED-545FC5711178}" type="sibTrans" cxnId="{71413344-46BA-4C71-B616-096DCB250AD4}">
      <dgm:prSet/>
      <dgm:spPr/>
      <dgm:t>
        <a:bodyPr/>
        <a:lstStyle/>
        <a:p>
          <a:endParaRPr lang="en-US"/>
        </a:p>
      </dgm:t>
    </dgm:pt>
    <dgm:pt modelId="{73D6F720-EE1A-4D7C-BE2E-AFC1BE0797DA}">
      <dgm:prSet phldrT="[Text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US" dirty="0" smtClean="0"/>
            <a:t>Benefits</a:t>
          </a:r>
          <a:endParaRPr lang="en-US" dirty="0"/>
        </a:p>
      </dgm:t>
    </dgm:pt>
    <dgm:pt modelId="{F0B625A6-F349-4341-8C9E-0F62F333F0E4}" type="parTrans" cxnId="{D28B08CE-71CC-4E9A-8231-295BC396D95B}">
      <dgm:prSet/>
      <dgm:spPr/>
      <dgm:t>
        <a:bodyPr/>
        <a:lstStyle/>
        <a:p>
          <a:endParaRPr lang="en-US"/>
        </a:p>
      </dgm:t>
    </dgm:pt>
    <dgm:pt modelId="{5FAB44F0-B532-4FE4-9D42-F12A533A56ED}" type="sibTrans" cxnId="{D28B08CE-71CC-4E9A-8231-295BC396D95B}">
      <dgm:prSet/>
      <dgm:spPr/>
      <dgm:t>
        <a:bodyPr/>
        <a:lstStyle/>
        <a:p>
          <a:endParaRPr lang="en-US"/>
        </a:p>
      </dgm:t>
    </dgm:pt>
    <dgm:pt modelId="{E4AD5213-D7C4-4AC2-AC39-8C4865572C79}" type="pres">
      <dgm:prSet presAssocID="{8D9E4118-BDEF-467F-B2FA-2C8D8E657C7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E118C8A-3994-4459-BED7-EEA7D7252ED8}" type="pres">
      <dgm:prSet presAssocID="{586D088D-1050-4375-BC70-3199DB991CFD}" presName="root" presStyleCnt="0"/>
      <dgm:spPr/>
    </dgm:pt>
    <dgm:pt modelId="{8E0DD4C6-3F82-4EFD-9A97-A5DEFB7C8FB3}" type="pres">
      <dgm:prSet presAssocID="{586D088D-1050-4375-BC70-3199DB991CFD}" presName="rootComposite" presStyleCnt="0"/>
      <dgm:spPr/>
    </dgm:pt>
    <dgm:pt modelId="{C7F19602-5BDB-49FF-BF2D-717C7D8EE522}" type="pres">
      <dgm:prSet presAssocID="{586D088D-1050-4375-BC70-3199DB991CFD}" presName="rootText" presStyleLbl="node1" presStyleIdx="0" presStyleCnt="5"/>
      <dgm:spPr/>
      <dgm:t>
        <a:bodyPr/>
        <a:lstStyle/>
        <a:p>
          <a:endParaRPr lang="en-US"/>
        </a:p>
      </dgm:t>
    </dgm:pt>
    <dgm:pt modelId="{071820BD-AC11-42B0-9535-3B9BBAB061F8}" type="pres">
      <dgm:prSet presAssocID="{586D088D-1050-4375-BC70-3199DB991CFD}" presName="rootConnector" presStyleLbl="node1" presStyleIdx="0" presStyleCnt="5"/>
      <dgm:spPr/>
      <dgm:t>
        <a:bodyPr/>
        <a:lstStyle/>
        <a:p>
          <a:endParaRPr lang="en-US"/>
        </a:p>
      </dgm:t>
    </dgm:pt>
    <dgm:pt modelId="{55B8CF06-27A6-48EE-B8B4-FDC2FF5D0950}" type="pres">
      <dgm:prSet presAssocID="{586D088D-1050-4375-BC70-3199DB991CFD}" presName="childShape" presStyleCnt="0"/>
      <dgm:spPr/>
    </dgm:pt>
    <dgm:pt modelId="{336B2729-2D7B-4DE6-A05F-5D7CF21ECF46}" type="pres">
      <dgm:prSet presAssocID="{06BEDBC9-D0C2-4C44-8D67-F06616C47D20}" presName="Name13" presStyleLbl="parChTrans1D2" presStyleIdx="0" presStyleCnt="9"/>
      <dgm:spPr/>
      <dgm:t>
        <a:bodyPr/>
        <a:lstStyle/>
        <a:p>
          <a:endParaRPr lang="en-US"/>
        </a:p>
      </dgm:t>
    </dgm:pt>
    <dgm:pt modelId="{47BCFE00-767A-48A6-BA4A-BA45A8F6B7E0}" type="pres">
      <dgm:prSet presAssocID="{B71EF516-1B30-4E19-B34C-A7D81D5667BD}" presName="childText" presStyleLbl="bgAcc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338AB4-2D27-41A3-815A-AA1078D83DD2}" type="pres">
      <dgm:prSet presAssocID="{4EB8AFEE-9215-4E85-A08C-08C79D253D50}" presName="Name13" presStyleLbl="parChTrans1D2" presStyleIdx="1" presStyleCnt="9"/>
      <dgm:spPr/>
      <dgm:t>
        <a:bodyPr/>
        <a:lstStyle/>
        <a:p>
          <a:endParaRPr lang="en-US"/>
        </a:p>
      </dgm:t>
    </dgm:pt>
    <dgm:pt modelId="{DDFE0624-4D63-4B11-ABFA-758E9D6EC0E5}" type="pres">
      <dgm:prSet presAssocID="{8A6FE734-DFB4-4F6D-B9F7-4106C2789393}" presName="childText" presStyleLbl="bgAcc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7E8A40-B638-48F6-AC2E-7BA908900786}" type="pres">
      <dgm:prSet presAssocID="{721C637D-755A-4EFC-B900-555E5FBA9382}" presName="Name13" presStyleLbl="parChTrans1D2" presStyleIdx="2" presStyleCnt="9"/>
      <dgm:spPr/>
      <dgm:t>
        <a:bodyPr/>
        <a:lstStyle/>
        <a:p>
          <a:endParaRPr lang="en-US"/>
        </a:p>
      </dgm:t>
    </dgm:pt>
    <dgm:pt modelId="{2E6DA202-62E3-42CD-A08E-8D0126B0D774}" type="pres">
      <dgm:prSet presAssocID="{A2778948-2C59-4290-832E-6C2055477396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3AC9F4-1881-412E-8EB3-AEAA954E9B98}" type="pres">
      <dgm:prSet presAssocID="{9C4D4EE8-982F-4806-B55B-81E817AEAA7B}" presName="root" presStyleCnt="0"/>
      <dgm:spPr/>
    </dgm:pt>
    <dgm:pt modelId="{C20E359C-ECEC-47FB-A1E6-150ADDB10B3A}" type="pres">
      <dgm:prSet presAssocID="{9C4D4EE8-982F-4806-B55B-81E817AEAA7B}" presName="rootComposite" presStyleCnt="0"/>
      <dgm:spPr/>
    </dgm:pt>
    <dgm:pt modelId="{A46758F2-A237-44A9-A784-11E97E471AD4}" type="pres">
      <dgm:prSet presAssocID="{9C4D4EE8-982F-4806-B55B-81E817AEAA7B}" presName="rootText" presStyleLbl="node1" presStyleIdx="1" presStyleCnt="5"/>
      <dgm:spPr/>
      <dgm:t>
        <a:bodyPr/>
        <a:lstStyle/>
        <a:p>
          <a:endParaRPr lang="en-US"/>
        </a:p>
      </dgm:t>
    </dgm:pt>
    <dgm:pt modelId="{20F4709B-8075-4CF1-ADFC-DC164CD9F3AC}" type="pres">
      <dgm:prSet presAssocID="{9C4D4EE8-982F-4806-B55B-81E817AEAA7B}" presName="rootConnector" presStyleLbl="node1" presStyleIdx="1" presStyleCnt="5"/>
      <dgm:spPr/>
      <dgm:t>
        <a:bodyPr/>
        <a:lstStyle/>
        <a:p>
          <a:endParaRPr lang="en-US"/>
        </a:p>
      </dgm:t>
    </dgm:pt>
    <dgm:pt modelId="{7C58C1F6-D73F-49A2-A8C8-58F29EF7477D}" type="pres">
      <dgm:prSet presAssocID="{9C4D4EE8-982F-4806-B55B-81E817AEAA7B}" presName="childShape" presStyleCnt="0"/>
      <dgm:spPr/>
    </dgm:pt>
    <dgm:pt modelId="{A42ED407-33FD-4E78-AFB7-D6ED73EE7E8A}" type="pres">
      <dgm:prSet presAssocID="{60EB1A69-02BB-4CD3-9B9F-DAD77F407209}" presName="Name13" presStyleLbl="parChTrans1D2" presStyleIdx="3" presStyleCnt="9"/>
      <dgm:spPr/>
      <dgm:t>
        <a:bodyPr/>
        <a:lstStyle/>
        <a:p>
          <a:endParaRPr lang="en-US"/>
        </a:p>
      </dgm:t>
    </dgm:pt>
    <dgm:pt modelId="{236CD75E-CB47-4C06-A530-DC52DF691F47}" type="pres">
      <dgm:prSet presAssocID="{D0570C4C-0E1C-4A48-BF9D-1BC29AF0F297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561BE9-7C79-486B-BCA4-3CEF40EBB0E6}" type="pres">
      <dgm:prSet presAssocID="{9887F8A8-F011-4EA2-BA4C-BA998197BEDC}" presName="Name13" presStyleLbl="parChTrans1D2" presStyleIdx="4" presStyleCnt="9"/>
      <dgm:spPr/>
      <dgm:t>
        <a:bodyPr/>
        <a:lstStyle/>
        <a:p>
          <a:endParaRPr lang="en-US"/>
        </a:p>
      </dgm:t>
    </dgm:pt>
    <dgm:pt modelId="{79CF17B2-4106-43FA-B82A-0C53226E9BB5}" type="pres">
      <dgm:prSet presAssocID="{09B96695-05BF-436F-8D5A-35989BF2491A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3CFF0-C840-4790-B76D-A894AF3CE1EB}" type="pres">
      <dgm:prSet presAssocID="{FBD108ED-113C-44EE-BE9F-5FDDF1CA55EB}" presName="root" presStyleCnt="0"/>
      <dgm:spPr/>
    </dgm:pt>
    <dgm:pt modelId="{E392A369-7E4A-4E84-8D3C-414EACE33D88}" type="pres">
      <dgm:prSet presAssocID="{FBD108ED-113C-44EE-BE9F-5FDDF1CA55EB}" presName="rootComposite" presStyleCnt="0"/>
      <dgm:spPr/>
    </dgm:pt>
    <dgm:pt modelId="{211BE941-31BF-40FC-83C5-7221AEE18059}" type="pres">
      <dgm:prSet presAssocID="{FBD108ED-113C-44EE-BE9F-5FDDF1CA55EB}" presName="rootText" presStyleLbl="node1" presStyleIdx="2" presStyleCnt="5"/>
      <dgm:spPr/>
      <dgm:t>
        <a:bodyPr/>
        <a:lstStyle/>
        <a:p>
          <a:endParaRPr lang="en-US"/>
        </a:p>
      </dgm:t>
    </dgm:pt>
    <dgm:pt modelId="{03E9AF63-9D2D-4A66-B9CB-BCBE2D9001BC}" type="pres">
      <dgm:prSet presAssocID="{FBD108ED-113C-44EE-BE9F-5FDDF1CA55EB}" presName="rootConnector" presStyleLbl="node1" presStyleIdx="2" presStyleCnt="5"/>
      <dgm:spPr/>
      <dgm:t>
        <a:bodyPr/>
        <a:lstStyle/>
        <a:p>
          <a:endParaRPr lang="en-US"/>
        </a:p>
      </dgm:t>
    </dgm:pt>
    <dgm:pt modelId="{82F39663-8E68-42EC-BE3C-96BF88EF1FC7}" type="pres">
      <dgm:prSet presAssocID="{FBD108ED-113C-44EE-BE9F-5FDDF1CA55EB}" presName="childShape" presStyleCnt="0"/>
      <dgm:spPr/>
    </dgm:pt>
    <dgm:pt modelId="{1B78DF03-9CC7-45A7-9193-393FF493213A}" type="pres">
      <dgm:prSet presAssocID="{F140A9E6-534D-43DB-9DE9-24F56D241564}" presName="Name13" presStyleLbl="parChTrans1D2" presStyleIdx="5" presStyleCnt="9"/>
      <dgm:spPr/>
      <dgm:t>
        <a:bodyPr/>
        <a:lstStyle/>
        <a:p>
          <a:endParaRPr lang="en-US"/>
        </a:p>
      </dgm:t>
    </dgm:pt>
    <dgm:pt modelId="{2A04B541-2D69-4BE3-872A-905687DF06DE}" type="pres">
      <dgm:prSet presAssocID="{6E913B76-2949-42A8-91B1-A2DCBADF3601}" presName="childText" presStyleLbl="bgAcc1" presStyleIdx="5" presStyleCnt="9" custLinFactNeighborX="-1563" custLinFactNeighborY="61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B9BB3-968C-4B57-8539-50057EF508C9}" type="pres">
      <dgm:prSet presAssocID="{A44FE22C-5D87-4CB3-8711-07E89B68F5C8}" presName="Name13" presStyleLbl="parChTrans1D2" presStyleIdx="6" presStyleCnt="9"/>
      <dgm:spPr/>
      <dgm:t>
        <a:bodyPr/>
        <a:lstStyle/>
        <a:p>
          <a:endParaRPr lang="en-US"/>
        </a:p>
      </dgm:t>
    </dgm:pt>
    <dgm:pt modelId="{361B0752-92EE-4C4A-8C1E-B3EFCDA2D00D}" type="pres">
      <dgm:prSet presAssocID="{EA28381D-F3EC-408C-8074-7418D64E392D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09D603-F965-49FF-B24B-B98D0DE0BF50}" type="pres">
      <dgm:prSet presAssocID="{21F3EFED-50AE-4ECC-95B7-ECCE465FB9B3}" presName="root" presStyleCnt="0"/>
      <dgm:spPr/>
    </dgm:pt>
    <dgm:pt modelId="{C3F871E6-2217-4DF6-84E0-2D929B410B21}" type="pres">
      <dgm:prSet presAssocID="{21F3EFED-50AE-4ECC-95B7-ECCE465FB9B3}" presName="rootComposite" presStyleCnt="0"/>
      <dgm:spPr/>
    </dgm:pt>
    <dgm:pt modelId="{D8AE6C12-7B54-40F6-BB08-109E74E28301}" type="pres">
      <dgm:prSet presAssocID="{21F3EFED-50AE-4ECC-95B7-ECCE465FB9B3}" presName="rootText" presStyleLbl="node1" presStyleIdx="3" presStyleCnt="5" custLinFactNeighborX="-2707" custLinFactNeighborY="3440"/>
      <dgm:spPr/>
      <dgm:t>
        <a:bodyPr/>
        <a:lstStyle/>
        <a:p>
          <a:endParaRPr lang="en-US"/>
        </a:p>
      </dgm:t>
    </dgm:pt>
    <dgm:pt modelId="{EA0D94F9-D985-4101-901A-8CB77587CFF1}" type="pres">
      <dgm:prSet presAssocID="{21F3EFED-50AE-4ECC-95B7-ECCE465FB9B3}" presName="rootConnector" presStyleLbl="node1" presStyleIdx="3" presStyleCnt="5"/>
      <dgm:spPr/>
      <dgm:t>
        <a:bodyPr/>
        <a:lstStyle/>
        <a:p>
          <a:endParaRPr lang="en-US"/>
        </a:p>
      </dgm:t>
    </dgm:pt>
    <dgm:pt modelId="{1D2183BD-78E5-4006-916F-B5EFFB350C2F}" type="pres">
      <dgm:prSet presAssocID="{21F3EFED-50AE-4ECC-95B7-ECCE465FB9B3}" presName="childShape" presStyleCnt="0"/>
      <dgm:spPr/>
    </dgm:pt>
    <dgm:pt modelId="{DE37D703-D52A-4625-8C13-38339B30BBE7}" type="pres">
      <dgm:prSet presAssocID="{B57D8D47-8D36-485D-BCAA-9A956F3B701F}" presName="Name13" presStyleLbl="parChTrans1D2" presStyleIdx="7" presStyleCnt="9"/>
      <dgm:spPr/>
      <dgm:t>
        <a:bodyPr/>
        <a:lstStyle/>
        <a:p>
          <a:endParaRPr lang="en-US"/>
        </a:p>
      </dgm:t>
    </dgm:pt>
    <dgm:pt modelId="{AFF3FC8E-BD58-48CE-86CB-DE001080EAA6}" type="pres">
      <dgm:prSet presAssocID="{6F6E1C18-49F1-4702-B337-2DE10E706B97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C0DB3-43A8-4BE0-8889-DD8970FB3D73}" type="pres">
      <dgm:prSet presAssocID="{2CA39465-9E07-4426-A011-8344FF3469C9}" presName="Name13" presStyleLbl="parChTrans1D2" presStyleIdx="8" presStyleCnt="9"/>
      <dgm:spPr/>
      <dgm:t>
        <a:bodyPr/>
        <a:lstStyle/>
        <a:p>
          <a:endParaRPr lang="en-US"/>
        </a:p>
      </dgm:t>
    </dgm:pt>
    <dgm:pt modelId="{3C002463-5153-4A14-A268-FC1E98D04194}" type="pres">
      <dgm:prSet presAssocID="{035A9E49-1715-40FB-9CFA-0B8198EE0C78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35E55-61F4-40BD-AA98-0684B77FDAAC}" type="pres">
      <dgm:prSet presAssocID="{73D6F720-EE1A-4D7C-BE2E-AFC1BE0797DA}" presName="root" presStyleCnt="0"/>
      <dgm:spPr/>
    </dgm:pt>
    <dgm:pt modelId="{E442AF28-02A0-45DF-8B32-C7E1059CBDDC}" type="pres">
      <dgm:prSet presAssocID="{73D6F720-EE1A-4D7C-BE2E-AFC1BE0797DA}" presName="rootComposite" presStyleCnt="0"/>
      <dgm:spPr/>
    </dgm:pt>
    <dgm:pt modelId="{7148D454-6EFA-4CFB-A972-31E7F8FDBBA6}" type="pres">
      <dgm:prSet presAssocID="{73D6F720-EE1A-4D7C-BE2E-AFC1BE0797DA}" presName="rootText" presStyleLbl="node1" presStyleIdx="4" presStyleCnt="5" custLinFactNeighborX="-10926" custLinFactNeighborY="3440"/>
      <dgm:spPr/>
      <dgm:t>
        <a:bodyPr/>
        <a:lstStyle/>
        <a:p>
          <a:endParaRPr lang="en-US"/>
        </a:p>
      </dgm:t>
    </dgm:pt>
    <dgm:pt modelId="{80C39D5D-AC3B-4F37-9364-38A89D8394C5}" type="pres">
      <dgm:prSet presAssocID="{73D6F720-EE1A-4D7C-BE2E-AFC1BE0797DA}" presName="rootConnector" presStyleLbl="node1" presStyleIdx="4" presStyleCnt="5"/>
      <dgm:spPr/>
      <dgm:t>
        <a:bodyPr/>
        <a:lstStyle/>
        <a:p>
          <a:endParaRPr lang="en-US"/>
        </a:p>
      </dgm:t>
    </dgm:pt>
    <dgm:pt modelId="{5478079F-89F4-43D5-AA7E-410DFF072BF3}" type="pres">
      <dgm:prSet presAssocID="{73D6F720-EE1A-4D7C-BE2E-AFC1BE0797DA}" presName="childShape" presStyleCnt="0"/>
      <dgm:spPr/>
    </dgm:pt>
  </dgm:ptLst>
  <dgm:cxnLst>
    <dgm:cxn modelId="{BCDC4B25-48BE-4FEF-B8EB-5D9B8E0508F3}" type="presOf" srcId="{73D6F720-EE1A-4D7C-BE2E-AFC1BE0797DA}" destId="{80C39D5D-AC3B-4F37-9364-38A89D8394C5}" srcOrd="1" destOrd="0" presId="urn:microsoft.com/office/officeart/2005/8/layout/hierarchy3"/>
    <dgm:cxn modelId="{0214BCB7-1672-4F0F-87E7-7D8AECC2A5DC}" srcId="{586D088D-1050-4375-BC70-3199DB991CFD}" destId="{8A6FE734-DFB4-4F6D-B9F7-4106C2789393}" srcOrd="1" destOrd="0" parTransId="{4EB8AFEE-9215-4E85-A08C-08C79D253D50}" sibTransId="{EC4A71B9-A21E-417C-8AF9-49B7741200A7}"/>
    <dgm:cxn modelId="{C07361E7-EDFA-4B3E-8CE5-6AE5900D8110}" type="presOf" srcId="{586D088D-1050-4375-BC70-3199DB991CFD}" destId="{C7F19602-5BDB-49FF-BF2D-717C7D8EE522}" srcOrd="0" destOrd="0" presId="urn:microsoft.com/office/officeart/2005/8/layout/hierarchy3"/>
    <dgm:cxn modelId="{CB457F21-2225-417D-9617-86A87D1E8913}" type="presOf" srcId="{73D6F720-EE1A-4D7C-BE2E-AFC1BE0797DA}" destId="{7148D454-6EFA-4CFB-A972-31E7F8FDBBA6}" srcOrd="0" destOrd="0" presId="urn:microsoft.com/office/officeart/2005/8/layout/hierarchy3"/>
    <dgm:cxn modelId="{0923EB18-AF71-40CD-96D0-B5DCD3FC8003}" type="presOf" srcId="{21F3EFED-50AE-4ECC-95B7-ECCE465FB9B3}" destId="{D8AE6C12-7B54-40F6-BB08-109E74E28301}" srcOrd="0" destOrd="0" presId="urn:microsoft.com/office/officeart/2005/8/layout/hierarchy3"/>
    <dgm:cxn modelId="{507258FE-594F-4B68-BF71-31C8D8548654}" type="presOf" srcId="{EA28381D-F3EC-408C-8074-7418D64E392D}" destId="{361B0752-92EE-4C4A-8C1E-B3EFCDA2D00D}" srcOrd="0" destOrd="0" presId="urn:microsoft.com/office/officeart/2005/8/layout/hierarchy3"/>
    <dgm:cxn modelId="{D5A9C86A-D2B2-4B8C-95DF-4B40545D300C}" type="presOf" srcId="{9887F8A8-F011-4EA2-BA4C-BA998197BEDC}" destId="{21561BE9-7C79-486B-BCA4-3CEF40EBB0E6}" srcOrd="0" destOrd="0" presId="urn:microsoft.com/office/officeart/2005/8/layout/hierarchy3"/>
    <dgm:cxn modelId="{C1A3AEFA-B409-4C82-9C43-DA4DA64C9697}" type="presOf" srcId="{B57D8D47-8D36-485D-BCAA-9A956F3B701F}" destId="{DE37D703-D52A-4625-8C13-38339B30BBE7}" srcOrd="0" destOrd="0" presId="urn:microsoft.com/office/officeart/2005/8/layout/hierarchy3"/>
    <dgm:cxn modelId="{01B755A3-FADA-4620-AF2D-330B79B8A996}" type="presOf" srcId="{8A6FE734-DFB4-4F6D-B9F7-4106C2789393}" destId="{DDFE0624-4D63-4B11-ABFA-758E9D6EC0E5}" srcOrd="0" destOrd="0" presId="urn:microsoft.com/office/officeart/2005/8/layout/hierarchy3"/>
    <dgm:cxn modelId="{5C0E9BBD-3EFB-4E7E-91A8-DFCA48AD6B25}" srcId="{9C4D4EE8-982F-4806-B55B-81E817AEAA7B}" destId="{D0570C4C-0E1C-4A48-BF9D-1BC29AF0F297}" srcOrd="0" destOrd="0" parTransId="{60EB1A69-02BB-4CD3-9B9F-DAD77F407209}" sibTransId="{64D0F228-7C71-42AB-9617-7C2AEF42282E}"/>
    <dgm:cxn modelId="{3555282F-4AC5-4CD4-8BB1-3B7E73849D1A}" type="presOf" srcId="{A2778948-2C59-4290-832E-6C2055477396}" destId="{2E6DA202-62E3-42CD-A08E-8D0126B0D774}" srcOrd="0" destOrd="0" presId="urn:microsoft.com/office/officeart/2005/8/layout/hierarchy3"/>
    <dgm:cxn modelId="{C55CE760-6E73-4527-A17D-2FA7FAA5E229}" srcId="{21F3EFED-50AE-4ECC-95B7-ECCE465FB9B3}" destId="{6F6E1C18-49F1-4702-B337-2DE10E706B97}" srcOrd="0" destOrd="0" parTransId="{B57D8D47-8D36-485D-BCAA-9A956F3B701F}" sibTransId="{F7006929-A68F-40CE-BE9B-E0A55F9C8716}"/>
    <dgm:cxn modelId="{B2C5081C-2F72-4116-AA1B-9D0FE7D15E51}" type="presOf" srcId="{B71EF516-1B30-4E19-B34C-A7D81D5667BD}" destId="{47BCFE00-767A-48A6-BA4A-BA45A8F6B7E0}" srcOrd="0" destOrd="0" presId="urn:microsoft.com/office/officeart/2005/8/layout/hierarchy3"/>
    <dgm:cxn modelId="{4430D747-0669-40AF-829F-C2A1F842F7F9}" type="presOf" srcId="{4EB8AFEE-9215-4E85-A08C-08C79D253D50}" destId="{A1338AB4-2D27-41A3-815A-AA1078D83DD2}" srcOrd="0" destOrd="0" presId="urn:microsoft.com/office/officeart/2005/8/layout/hierarchy3"/>
    <dgm:cxn modelId="{6C2DB219-5FBE-41D8-AACF-BEA23D129470}" type="presOf" srcId="{F140A9E6-534D-43DB-9DE9-24F56D241564}" destId="{1B78DF03-9CC7-45A7-9193-393FF493213A}" srcOrd="0" destOrd="0" presId="urn:microsoft.com/office/officeart/2005/8/layout/hierarchy3"/>
    <dgm:cxn modelId="{14DC61E9-A4BD-45C2-8DFC-0934FC31214E}" srcId="{586D088D-1050-4375-BC70-3199DB991CFD}" destId="{B71EF516-1B30-4E19-B34C-A7D81D5667BD}" srcOrd="0" destOrd="0" parTransId="{06BEDBC9-D0C2-4C44-8D67-F06616C47D20}" sibTransId="{5AB6C181-71BA-41CA-AA87-2D93C140C904}"/>
    <dgm:cxn modelId="{1898C16A-1ED7-4A66-9ECF-90B45B9174DF}" type="presOf" srcId="{721C637D-755A-4EFC-B900-555E5FBA9382}" destId="{207E8A40-B638-48F6-AC2E-7BA908900786}" srcOrd="0" destOrd="0" presId="urn:microsoft.com/office/officeart/2005/8/layout/hierarchy3"/>
    <dgm:cxn modelId="{B515D51B-E19A-4558-A6ED-E69D572092FC}" type="presOf" srcId="{8D9E4118-BDEF-467F-B2FA-2C8D8E657C77}" destId="{E4AD5213-D7C4-4AC2-AC39-8C4865572C79}" srcOrd="0" destOrd="0" presId="urn:microsoft.com/office/officeart/2005/8/layout/hierarchy3"/>
    <dgm:cxn modelId="{269EA5FA-FBAD-445B-AB49-476D5E8A55CB}" srcId="{9C4D4EE8-982F-4806-B55B-81E817AEAA7B}" destId="{09B96695-05BF-436F-8D5A-35989BF2491A}" srcOrd="1" destOrd="0" parTransId="{9887F8A8-F011-4EA2-BA4C-BA998197BEDC}" sibTransId="{E5392C34-DB46-4143-AB3A-605D1517D06A}"/>
    <dgm:cxn modelId="{A9A64E4E-BE81-47E7-8E83-CF449A0E2363}" type="presOf" srcId="{09B96695-05BF-436F-8D5A-35989BF2491A}" destId="{79CF17B2-4106-43FA-B82A-0C53226E9BB5}" srcOrd="0" destOrd="0" presId="urn:microsoft.com/office/officeart/2005/8/layout/hierarchy3"/>
    <dgm:cxn modelId="{7E34F1C8-71AF-4A75-821B-08AB38A6875E}" type="presOf" srcId="{2CA39465-9E07-4426-A011-8344FF3469C9}" destId="{067C0DB3-43A8-4BE0-8889-DD8970FB3D73}" srcOrd="0" destOrd="0" presId="urn:microsoft.com/office/officeart/2005/8/layout/hierarchy3"/>
    <dgm:cxn modelId="{E8E6F441-9402-4EFE-819B-DF99F292B919}" srcId="{8D9E4118-BDEF-467F-B2FA-2C8D8E657C77}" destId="{9C4D4EE8-982F-4806-B55B-81E817AEAA7B}" srcOrd="1" destOrd="0" parTransId="{C7C4E170-C7A7-4057-8583-82A0255E6762}" sibTransId="{CF7A3337-F46E-4167-9C3F-8D47E80D50D7}"/>
    <dgm:cxn modelId="{00B7A634-EF8D-4A0E-8DC6-7BA99492DF44}" srcId="{FBD108ED-113C-44EE-BE9F-5FDDF1CA55EB}" destId="{6E913B76-2949-42A8-91B1-A2DCBADF3601}" srcOrd="0" destOrd="0" parTransId="{F140A9E6-534D-43DB-9DE9-24F56D241564}" sibTransId="{BD3D8863-1F4C-4406-8FF5-E518901AEEF1}"/>
    <dgm:cxn modelId="{DEAE1D90-F66C-41F3-94D5-CA2B83E97030}" type="presOf" srcId="{6F6E1C18-49F1-4702-B337-2DE10E706B97}" destId="{AFF3FC8E-BD58-48CE-86CB-DE001080EAA6}" srcOrd="0" destOrd="0" presId="urn:microsoft.com/office/officeart/2005/8/layout/hierarchy3"/>
    <dgm:cxn modelId="{596ABD1F-1698-41D0-991F-9ACD57D4A3E2}" type="presOf" srcId="{06BEDBC9-D0C2-4C44-8D67-F06616C47D20}" destId="{336B2729-2D7B-4DE6-A05F-5D7CF21ECF46}" srcOrd="0" destOrd="0" presId="urn:microsoft.com/office/officeart/2005/8/layout/hierarchy3"/>
    <dgm:cxn modelId="{79B31B1A-A1A3-4EBF-8649-E0DE8F31DF0A}" type="presOf" srcId="{9C4D4EE8-982F-4806-B55B-81E817AEAA7B}" destId="{A46758F2-A237-44A9-A784-11E97E471AD4}" srcOrd="0" destOrd="0" presId="urn:microsoft.com/office/officeart/2005/8/layout/hierarchy3"/>
    <dgm:cxn modelId="{24548342-59A1-49A1-A2DC-756F7B131FB2}" type="presOf" srcId="{9C4D4EE8-982F-4806-B55B-81E817AEAA7B}" destId="{20F4709B-8075-4CF1-ADFC-DC164CD9F3AC}" srcOrd="1" destOrd="0" presId="urn:microsoft.com/office/officeart/2005/8/layout/hierarchy3"/>
    <dgm:cxn modelId="{CACA3DA1-7647-49C4-B720-CEC814BA48A9}" srcId="{586D088D-1050-4375-BC70-3199DB991CFD}" destId="{A2778948-2C59-4290-832E-6C2055477396}" srcOrd="2" destOrd="0" parTransId="{721C637D-755A-4EFC-B900-555E5FBA9382}" sibTransId="{54EEDB2A-E7FA-4AF3-9B81-C6008C9D69A0}"/>
    <dgm:cxn modelId="{1EF4DF1A-EC07-47BC-A136-BBEDAC20E0C6}" type="presOf" srcId="{6E913B76-2949-42A8-91B1-A2DCBADF3601}" destId="{2A04B541-2D69-4BE3-872A-905687DF06DE}" srcOrd="0" destOrd="0" presId="urn:microsoft.com/office/officeart/2005/8/layout/hierarchy3"/>
    <dgm:cxn modelId="{44F9CCB1-2018-4CEF-AD89-0C2576C6FA50}" type="presOf" srcId="{60EB1A69-02BB-4CD3-9B9F-DAD77F407209}" destId="{A42ED407-33FD-4E78-AFB7-D6ED73EE7E8A}" srcOrd="0" destOrd="0" presId="urn:microsoft.com/office/officeart/2005/8/layout/hierarchy3"/>
    <dgm:cxn modelId="{71413344-46BA-4C71-B616-096DCB250AD4}" srcId="{21F3EFED-50AE-4ECC-95B7-ECCE465FB9B3}" destId="{035A9E49-1715-40FB-9CFA-0B8198EE0C78}" srcOrd="1" destOrd="0" parTransId="{2CA39465-9E07-4426-A011-8344FF3469C9}" sibTransId="{054E47AF-6401-46BB-8DED-545FC5711178}"/>
    <dgm:cxn modelId="{85042901-E0DB-490A-AC71-472C8FBBBEB2}" type="presOf" srcId="{21F3EFED-50AE-4ECC-95B7-ECCE465FB9B3}" destId="{EA0D94F9-D985-4101-901A-8CB77587CFF1}" srcOrd="1" destOrd="0" presId="urn:microsoft.com/office/officeart/2005/8/layout/hierarchy3"/>
    <dgm:cxn modelId="{F8F75F9A-F7B7-4CAF-BAE2-EE8E84124C7E}" type="presOf" srcId="{D0570C4C-0E1C-4A48-BF9D-1BC29AF0F297}" destId="{236CD75E-CB47-4C06-A530-DC52DF691F47}" srcOrd="0" destOrd="0" presId="urn:microsoft.com/office/officeart/2005/8/layout/hierarchy3"/>
    <dgm:cxn modelId="{4B454A25-9919-482C-BBA3-0116C88A8A10}" type="presOf" srcId="{035A9E49-1715-40FB-9CFA-0B8198EE0C78}" destId="{3C002463-5153-4A14-A268-FC1E98D04194}" srcOrd="0" destOrd="0" presId="urn:microsoft.com/office/officeart/2005/8/layout/hierarchy3"/>
    <dgm:cxn modelId="{64AB8A95-1553-49F7-A551-308102BD1E98}" srcId="{FBD108ED-113C-44EE-BE9F-5FDDF1CA55EB}" destId="{EA28381D-F3EC-408C-8074-7418D64E392D}" srcOrd="1" destOrd="0" parTransId="{A44FE22C-5D87-4CB3-8711-07E89B68F5C8}" sibTransId="{BC02CA08-1570-438B-8901-6F88681123D5}"/>
    <dgm:cxn modelId="{9F1A4E7C-5C55-4C2C-8CE8-BBD07954EED0}" srcId="{8D9E4118-BDEF-467F-B2FA-2C8D8E657C77}" destId="{FBD108ED-113C-44EE-BE9F-5FDDF1CA55EB}" srcOrd="2" destOrd="0" parTransId="{69BB3E17-A22F-4B2B-8DC1-CBB1DC99E181}" sibTransId="{39AFD82F-5BA4-4B1A-AAA1-ABEB2E515998}"/>
    <dgm:cxn modelId="{075EE601-7DBA-42B1-9D07-CDD6D0670508}" type="presOf" srcId="{A44FE22C-5D87-4CB3-8711-07E89B68F5C8}" destId="{260B9BB3-968C-4B57-8539-50057EF508C9}" srcOrd="0" destOrd="0" presId="urn:microsoft.com/office/officeart/2005/8/layout/hierarchy3"/>
    <dgm:cxn modelId="{03922F83-2295-4BEE-B27B-6F917B3E3B52}" srcId="{8D9E4118-BDEF-467F-B2FA-2C8D8E657C77}" destId="{586D088D-1050-4375-BC70-3199DB991CFD}" srcOrd="0" destOrd="0" parTransId="{DD25B9CE-BC01-493F-BA97-1843327603E6}" sibTransId="{9FD9EFA9-F866-4B37-B164-47CD5C5CF459}"/>
    <dgm:cxn modelId="{ED20923D-6D2E-46BA-9688-882E339A8217}" type="presOf" srcId="{586D088D-1050-4375-BC70-3199DB991CFD}" destId="{071820BD-AC11-42B0-9535-3B9BBAB061F8}" srcOrd="1" destOrd="0" presId="urn:microsoft.com/office/officeart/2005/8/layout/hierarchy3"/>
    <dgm:cxn modelId="{9A00F3EC-4B49-48EF-88B8-4BD6BC75FA24}" type="presOf" srcId="{FBD108ED-113C-44EE-BE9F-5FDDF1CA55EB}" destId="{211BE941-31BF-40FC-83C5-7221AEE18059}" srcOrd="0" destOrd="0" presId="urn:microsoft.com/office/officeart/2005/8/layout/hierarchy3"/>
    <dgm:cxn modelId="{FC933C8C-01AD-4E29-93CE-8FC9AD0298F4}" type="presOf" srcId="{FBD108ED-113C-44EE-BE9F-5FDDF1CA55EB}" destId="{03E9AF63-9D2D-4A66-B9CB-BCBE2D9001BC}" srcOrd="1" destOrd="0" presId="urn:microsoft.com/office/officeart/2005/8/layout/hierarchy3"/>
    <dgm:cxn modelId="{57FDC347-CE00-4A63-A6EB-627E46C0B553}" srcId="{8D9E4118-BDEF-467F-B2FA-2C8D8E657C77}" destId="{21F3EFED-50AE-4ECC-95B7-ECCE465FB9B3}" srcOrd="3" destOrd="0" parTransId="{9E56C8C7-F1E5-413D-BC70-EE8A03E67173}" sibTransId="{E63A4EBE-BE74-428C-8ED9-392FC4B00A61}"/>
    <dgm:cxn modelId="{D28B08CE-71CC-4E9A-8231-295BC396D95B}" srcId="{8D9E4118-BDEF-467F-B2FA-2C8D8E657C77}" destId="{73D6F720-EE1A-4D7C-BE2E-AFC1BE0797DA}" srcOrd="4" destOrd="0" parTransId="{F0B625A6-F349-4341-8C9E-0F62F333F0E4}" sibTransId="{5FAB44F0-B532-4FE4-9D42-F12A533A56ED}"/>
    <dgm:cxn modelId="{FA0B5611-CD70-440E-84DE-5104DD422F20}" type="presParOf" srcId="{E4AD5213-D7C4-4AC2-AC39-8C4865572C79}" destId="{3E118C8A-3994-4459-BED7-EEA7D7252ED8}" srcOrd="0" destOrd="0" presId="urn:microsoft.com/office/officeart/2005/8/layout/hierarchy3"/>
    <dgm:cxn modelId="{3063535E-2DF9-40EB-944C-098C88AE14F9}" type="presParOf" srcId="{3E118C8A-3994-4459-BED7-EEA7D7252ED8}" destId="{8E0DD4C6-3F82-4EFD-9A97-A5DEFB7C8FB3}" srcOrd="0" destOrd="0" presId="urn:microsoft.com/office/officeart/2005/8/layout/hierarchy3"/>
    <dgm:cxn modelId="{446EF35E-A93E-4110-BCED-9CD13AB6D415}" type="presParOf" srcId="{8E0DD4C6-3F82-4EFD-9A97-A5DEFB7C8FB3}" destId="{C7F19602-5BDB-49FF-BF2D-717C7D8EE522}" srcOrd="0" destOrd="0" presId="urn:microsoft.com/office/officeart/2005/8/layout/hierarchy3"/>
    <dgm:cxn modelId="{94B29AE4-114E-4778-A25F-0A6EC7532D74}" type="presParOf" srcId="{8E0DD4C6-3F82-4EFD-9A97-A5DEFB7C8FB3}" destId="{071820BD-AC11-42B0-9535-3B9BBAB061F8}" srcOrd="1" destOrd="0" presId="urn:microsoft.com/office/officeart/2005/8/layout/hierarchy3"/>
    <dgm:cxn modelId="{368D57C4-9305-4B6D-9A6A-3BFECB6F6DB2}" type="presParOf" srcId="{3E118C8A-3994-4459-BED7-EEA7D7252ED8}" destId="{55B8CF06-27A6-48EE-B8B4-FDC2FF5D0950}" srcOrd="1" destOrd="0" presId="urn:microsoft.com/office/officeart/2005/8/layout/hierarchy3"/>
    <dgm:cxn modelId="{4798B720-A7C1-4F26-A8C8-7382299EBF2F}" type="presParOf" srcId="{55B8CF06-27A6-48EE-B8B4-FDC2FF5D0950}" destId="{336B2729-2D7B-4DE6-A05F-5D7CF21ECF46}" srcOrd="0" destOrd="0" presId="urn:microsoft.com/office/officeart/2005/8/layout/hierarchy3"/>
    <dgm:cxn modelId="{A707608B-1568-4994-905E-C29610C5B8EF}" type="presParOf" srcId="{55B8CF06-27A6-48EE-B8B4-FDC2FF5D0950}" destId="{47BCFE00-767A-48A6-BA4A-BA45A8F6B7E0}" srcOrd="1" destOrd="0" presId="urn:microsoft.com/office/officeart/2005/8/layout/hierarchy3"/>
    <dgm:cxn modelId="{322283EA-EA8F-4EF8-A0E5-B9F15628BBEB}" type="presParOf" srcId="{55B8CF06-27A6-48EE-B8B4-FDC2FF5D0950}" destId="{A1338AB4-2D27-41A3-815A-AA1078D83DD2}" srcOrd="2" destOrd="0" presId="urn:microsoft.com/office/officeart/2005/8/layout/hierarchy3"/>
    <dgm:cxn modelId="{B2A7421F-F332-4916-ACB7-A597BB5AAC50}" type="presParOf" srcId="{55B8CF06-27A6-48EE-B8B4-FDC2FF5D0950}" destId="{DDFE0624-4D63-4B11-ABFA-758E9D6EC0E5}" srcOrd="3" destOrd="0" presId="urn:microsoft.com/office/officeart/2005/8/layout/hierarchy3"/>
    <dgm:cxn modelId="{836F402C-0BA7-4EEE-A9BB-16C0F2D254BC}" type="presParOf" srcId="{55B8CF06-27A6-48EE-B8B4-FDC2FF5D0950}" destId="{207E8A40-B638-48F6-AC2E-7BA908900786}" srcOrd="4" destOrd="0" presId="urn:microsoft.com/office/officeart/2005/8/layout/hierarchy3"/>
    <dgm:cxn modelId="{713D5016-D6BE-41D3-ABA5-C93DD3CA5ADA}" type="presParOf" srcId="{55B8CF06-27A6-48EE-B8B4-FDC2FF5D0950}" destId="{2E6DA202-62E3-42CD-A08E-8D0126B0D774}" srcOrd="5" destOrd="0" presId="urn:microsoft.com/office/officeart/2005/8/layout/hierarchy3"/>
    <dgm:cxn modelId="{4C1E9B97-9FD7-431A-8D29-CCEEAD70B07D}" type="presParOf" srcId="{E4AD5213-D7C4-4AC2-AC39-8C4865572C79}" destId="{523AC9F4-1881-412E-8EB3-AEAA954E9B98}" srcOrd="1" destOrd="0" presId="urn:microsoft.com/office/officeart/2005/8/layout/hierarchy3"/>
    <dgm:cxn modelId="{23DA0D0B-195B-4AD4-A97E-73A664634CA5}" type="presParOf" srcId="{523AC9F4-1881-412E-8EB3-AEAA954E9B98}" destId="{C20E359C-ECEC-47FB-A1E6-150ADDB10B3A}" srcOrd="0" destOrd="0" presId="urn:microsoft.com/office/officeart/2005/8/layout/hierarchy3"/>
    <dgm:cxn modelId="{5F3AF1F4-7715-41A6-B4AD-BFD7A2A44307}" type="presParOf" srcId="{C20E359C-ECEC-47FB-A1E6-150ADDB10B3A}" destId="{A46758F2-A237-44A9-A784-11E97E471AD4}" srcOrd="0" destOrd="0" presId="urn:microsoft.com/office/officeart/2005/8/layout/hierarchy3"/>
    <dgm:cxn modelId="{9F963D25-77C4-4B61-90D6-11A8F1B73B5D}" type="presParOf" srcId="{C20E359C-ECEC-47FB-A1E6-150ADDB10B3A}" destId="{20F4709B-8075-4CF1-ADFC-DC164CD9F3AC}" srcOrd="1" destOrd="0" presId="urn:microsoft.com/office/officeart/2005/8/layout/hierarchy3"/>
    <dgm:cxn modelId="{A5851A6F-9D69-4061-AA9E-6321E28FFB40}" type="presParOf" srcId="{523AC9F4-1881-412E-8EB3-AEAA954E9B98}" destId="{7C58C1F6-D73F-49A2-A8C8-58F29EF7477D}" srcOrd="1" destOrd="0" presId="urn:microsoft.com/office/officeart/2005/8/layout/hierarchy3"/>
    <dgm:cxn modelId="{BB484D16-FA21-4568-A97D-DFB00639CB85}" type="presParOf" srcId="{7C58C1F6-D73F-49A2-A8C8-58F29EF7477D}" destId="{A42ED407-33FD-4E78-AFB7-D6ED73EE7E8A}" srcOrd="0" destOrd="0" presId="urn:microsoft.com/office/officeart/2005/8/layout/hierarchy3"/>
    <dgm:cxn modelId="{F415E411-F07C-48A7-8E6A-A5E3A1F57B54}" type="presParOf" srcId="{7C58C1F6-D73F-49A2-A8C8-58F29EF7477D}" destId="{236CD75E-CB47-4C06-A530-DC52DF691F47}" srcOrd="1" destOrd="0" presId="urn:microsoft.com/office/officeart/2005/8/layout/hierarchy3"/>
    <dgm:cxn modelId="{48F53923-25CE-44B5-96F6-E5C463274A11}" type="presParOf" srcId="{7C58C1F6-D73F-49A2-A8C8-58F29EF7477D}" destId="{21561BE9-7C79-486B-BCA4-3CEF40EBB0E6}" srcOrd="2" destOrd="0" presId="urn:microsoft.com/office/officeart/2005/8/layout/hierarchy3"/>
    <dgm:cxn modelId="{92A3605F-49E8-4D8E-ABCE-EF29C9ABCC75}" type="presParOf" srcId="{7C58C1F6-D73F-49A2-A8C8-58F29EF7477D}" destId="{79CF17B2-4106-43FA-B82A-0C53226E9BB5}" srcOrd="3" destOrd="0" presId="urn:microsoft.com/office/officeart/2005/8/layout/hierarchy3"/>
    <dgm:cxn modelId="{7CFF7B85-76B0-4E50-9FF1-F678D3C1C9F4}" type="presParOf" srcId="{E4AD5213-D7C4-4AC2-AC39-8C4865572C79}" destId="{72F3CFF0-C840-4790-B76D-A894AF3CE1EB}" srcOrd="2" destOrd="0" presId="urn:microsoft.com/office/officeart/2005/8/layout/hierarchy3"/>
    <dgm:cxn modelId="{85759F50-F9DF-4902-8340-61D7C5611B8B}" type="presParOf" srcId="{72F3CFF0-C840-4790-B76D-A894AF3CE1EB}" destId="{E392A369-7E4A-4E84-8D3C-414EACE33D88}" srcOrd="0" destOrd="0" presId="urn:microsoft.com/office/officeart/2005/8/layout/hierarchy3"/>
    <dgm:cxn modelId="{BF628410-D7BC-409A-BBD8-D95FAA972367}" type="presParOf" srcId="{E392A369-7E4A-4E84-8D3C-414EACE33D88}" destId="{211BE941-31BF-40FC-83C5-7221AEE18059}" srcOrd="0" destOrd="0" presId="urn:microsoft.com/office/officeart/2005/8/layout/hierarchy3"/>
    <dgm:cxn modelId="{C7F32A92-2466-4AEE-B236-884E574BE8C9}" type="presParOf" srcId="{E392A369-7E4A-4E84-8D3C-414EACE33D88}" destId="{03E9AF63-9D2D-4A66-B9CB-BCBE2D9001BC}" srcOrd="1" destOrd="0" presId="urn:microsoft.com/office/officeart/2005/8/layout/hierarchy3"/>
    <dgm:cxn modelId="{7809A591-9DBA-4821-8238-5ED37FB26FCD}" type="presParOf" srcId="{72F3CFF0-C840-4790-B76D-A894AF3CE1EB}" destId="{82F39663-8E68-42EC-BE3C-96BF88EF1FC7}" srcOrd="1" destOrd="0" presId="urn:microsoft.com/office/officeart/2005/8/layout/hierarchy3"/>
    <dgm:cxn modelId="{9EE90322-E7BF-4C2B-88F9-33F0E2E1C0B8}" type="presParOf" srcId="{82F39663-8E68-42EC-BE3C-96BF88EF1FC7}" destId="{1B78DF03-9CC7-45A7-9193-393FF493213A}" srcOrd="0" destOrd="0" presId="urn:microsoft.com/office/officeart/2005/8/layout/hierarchy3"/>
    <dgm:cxn modelId="{ED0319EB-8695-4328-B839-000933FE0942}" type="presParOf" srcId="{82F39663-8E68-42EC-BE3C-96BF88EF1FC7}" destId="{2A04B541-2D69-4BE3-872A-905687DF06DE}" srcOrd="1" destOrd="0" presId="urn:microsoft.com/office/officeart/2005/8/layout/hierarchy3"/>
    <dgm:cxn modelId="{0A7332AF-018C-4B80-BE04-128CD6B6937C}" type="presParOf" srcId="{82F39663-8E68-42EC-BE3C-96BF88EF1FC7}" destId="{260B9BB3-968C-4B57-8539-50057EF508C9}" srcOrd="2" destOrd="0" presId="urn:microsoft.com/office/officeart/2005/8/layout/hierarchy3"/>
    <dgm:cxn modelId="{038AC1AE-4850-4FFA-ADD3-473F64C4E16F}" type="presParOf" srcId="{82F39663-8E68-42EC-BE3C-96BF88EF1FC7}" destId="{361B0752-92EE-4C4A-8C1E-B3EFCDA2D00D}" srcOrd="3" destOrd="0" presId="urn:microsoft.com/office/officeart/2005/8/layout/hierarchy3"/>
    <dgm:cxn modelId="{C2F68A89-7D78-4EA0-806A-570EAB48ABDD}" type="presParOf" srcId="{E4AD5213-D7C4-4AC2-AC39-8C4865572C79}" destId="{8509D603-F965-49FF-B24B-B98D0DE0BF50}" srcOrd="3" destOrd="0" presId="urn:microsoft.com/office/officeart/2005/8/layout/hierarchy3"/>
    <dgm:cxn modelId="{CECCE302-A25C-42B6-8B25-D51C1C8E3ECF}" type="presParOf" srcId="{8509D603-F965-49FF-B24B-B98D0DE0BF50}" destId="{C3F871E6-2217-4DF6-84E0-2D929B410B21}" srcOrd="0" destOrd="0" presId="urn:microsoft.com/office/officeart/2005/8/layout/hierarchy3"/>
    <dgm:cxn modelId="{DAF9D8C1-A44A-4D76-9589-3C3FFAFEF1D8}" type="presParOf" srcId="{C3F871E6-2217-4DF6-84E0-2D929B410B21}" destId="{D8AE6C12-7B54-40F6-BB08-109E74E28301}" srcOrd="0" destOrd="0" presId="urn:microsoft.com/office/officeart/2005/8/layout/hierarchy3"/>
    <dgm:cxn modelId="{63321FD5-DB94-4493-A79A-629CB468B9E5}" type="presParOf" srcId="{C3F871E6-2217-4DF6-84E0-2D929B410B21}" destId="{EA0D94F9-D985-4101-901A-8CB77587CFF1}" srcOrd="1" destOrd="0" presId="urn:microsoft.com/office/officeart/2005/8/layout/hierarchy3"/>
    <dgm:cxn modelId="{ABDFF311-A6BC-40BE-8E11-A2AF32341DEE}" type="presParOf" srcId="{8509D603-F965-49FF-B24B-B98D0DE0BF50}" destId="{1D2183BD-78E5-4006-916F-B5EFFB350C2F}" srcOrd="1" destOrd="0" presId="urn:microsoft.com/office/officeart/2005/8/layout/hierarchy3"/>
    <dgm:cxn modelId="{B00599FB-AB55-42FF-B580-3AD26272D8C6}" type="presParOf" srcId="{1D2183BD-78E5-4006-916F-B5EFFB350C2F}" destId="{DE37D703-D52A-4625-8C13-38339B30BBE7}" srcOrd="0" destOrd="0" presId="urn:microsoft.com/office/officeart/2005/8/layout/hierarchy3"/>
    <dgm:cxn modelId="{2E2EDA9C-3716-4F33-B48B-510494F553CB}" type="presParOf" srcId="{1D2183BD-78E5-4006-916F-B5EFFB350C2F}" destId="{AFF3FC8E-BD58-48CE-86CB-DE001080EAA6}" srcOrd="1" destOrd="0" presId="urn:microsoft.com/office/officeart/2005/8/layout/hierarchy3"/>
    <dgm:cxn modelId="{BD219876-CA72-426E-A0D0-EA55DA464EAC}" type="presParOf" srcId="{1D2183BD-78E5-4006-916F-B5EFFB350C2F}" destId="{067C0DB3-43A8-4BE0-8889-DD8970FB3D73}" srcOrd="2" destOrd="0" presId="urn:microsoft.com/office/officeart/2005/8/layout/hierarchy3"/>
    <dgm:cxn modelId="{C4ECA968-D2E3-46C7-9541-9124CD833C13}" type="presParOf" srcId="{1D2183BD-78E5-4006-916F-B5EFFB350C2F}" destId="{3C002463-5153-4A14-A268-FC1E98D04194}" srcOrd="3" destOrd="0" presId="urn:microsoft.com/office/officeart/2005/8/layout/hierarchy3"/>
    <dgm:cxn modelId="{6AC1852C-0248-4C17-8D44-E785DE7EE57B}" type="presParOf" srcId="{E4AD5213-D7C4-4AC2-AC39-8C4865572C79}" destId="{A1935E55-61F4-40BD-AA98-0684B77FDAAC}" srcOrd="4" destOrd="0" presId="urn:microsoft.com/office/officeart/2005/8/layout/hierarchy3"/>
    <dgm:cxn modelId="{8EC4B6B6-FA79-4DAE-B6D3-A2E87987DDE2}" type="presParOf" srcId="{A1935E55-61F4-40BD-AA98-0684B77FDAAC}" destId="{E442AF28-02A0-45DF-8B32-C7E1059CBDDC}" srcOrd="0" destOrd="0" presId="urn:microsoft.com/office/officeart/2005/8/layout/hierarchy3"/>
    <dgm:cxn modelId="{2F3E0319-F3B2-4036-ACA5-DB665EC2092C}" type="presParOf" srcId="{E442AF28-02A0-45DF-8B32-C7E1059CBDDC}" destId="{7148D454-6EFA-4CFB-A972-31E7F8FDBBA6}" srcOrd="0" destOrd="0" presId="urn:microsoft.com/office/officeart/2005/8/layout/hierarchy3"/>
    <dgm:cxn modelId="{92F0153D-B195-401C-98DC-92266395A062}" type="presParOf" srcId="{E442AF28-02A0-45DF-8B32-C7E1059CBDDC}" destId="{80C39D5D-AC3B-4F37-9364-38A89D8394C5}" srcOrd="1" destOrd="0" presId="urn:microsoft.com/office/officeart/2005/8/layout/hierarchy3"/>
    <dgm:cxn modelId="{006887CC-BDF8-4C06-9B4D-8D0D1DA79BB0}" type="presParOf" srcId="{A1935E55-61F4-40BD-AA98-0684B77FDAAC}" destId="{5478079F-89F4-43D5-AA7E-410DFF072BF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9E4118-BDEF-467F-B2FA-2C8D8E657C77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6D088D-1050-4375-BC70-3199DB991CFD}">
      <dgm:prSet phldrT="[Text]"/>
      <dgm:spPr/>
      <dgm:t>
        <a:bodyPr/>
        <a:lstStyle/>
        <a:p>
          <a:r>
            <a:rPr lang="en-US" dirty="0" smtClean="0"/>
            <a:t>Personnel:</a:t>
          </a:r>
        </a:p>
        <a:p>
          <a:r>
            <a:rPr lang="en-US" dirty="0" smtClean="0"/>
            <a:t> Position Control</a:t>
          </a:r>
        </a:p>
      </dgm:t>
    </dgm:pt>
    <dgm:pt modelId="{DD25B9CE-BC01-493F-BA97-1843327603E6}" type="parTrans" cxnId="{03922F83-2295-4BEE-B27B-6F917B3E3B52}">
      <dgm:prSet/>
      <dgm:spPr/>
      <dgm:t>
        <a:bodyPr/>
        <a:lstStyle/>
        <a:p>
          <a:endParaRPr lang="en-US"/>
        </a:p>
      </dgm:t>
    </dgm:pt>
    <dgm:pt modelId="{9FD9EFA9-F866-4B37-B164-47CD5C5CF459}" type="sibTrans" cxnId="{03922F83-2295-4BEE-B27B-6F917B3E3B52}">
      <dgm:prSet/>
      <dgm:spPr/>
      <dgm:t>
        <a:bodyPr/>
        <a:lstStyle/>
        <a:p>
          <a:endParaRPr lang="en-US"/>
        </a:p>
      </dgm:t>
    </dgm:pt>
    <dgm:pt modelId="{B71EF516-1B30-4E19-B34C-A7D81D5667BD}">
      <dgm:prSet phldrT="[Text]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F/T Faculty</a:t>
          </a:r>
        </a:p>
      </dgm:t>
    </dgm:pt>
    <dgm:pt modelId="{06BEDBC9-D0C2-4C44-8D67-F06616C47D20}" type="parTrans" cxnId="{14DC61E9-A4BD-45C2-8DFC-0934FC31214E}">
      <dgm:prSet/>
      <dgm:spPr/>
      <dgm:t>
        <a:bodyPr/>
        <a:lstStyle/>
        <a:p>
          <a:endParaRPr lang="en-US"/>
        </a:p>
      </dgm:t>
    </dgm:pt>
    <dgm:pt modelId="{5AB6C181-71BA-41CA-AA87-2D93C140C904}" type="sibTrans" cxnId="{14DC61E9-A4BD-45C2-8DFC-0934FC31214E}">
      <dgm:prSet/>
      <dgm:spPr/>
      <dgm:t>
        <a:bodyPr/>
        <a:lstStyle/>
        <a:p>
          <a:endParaRPr lang="en-US"/>
        </a:p>
      </dgm:t>
    </dgm:pt>
    <dgm:pt modelId="{8A6FE734-DFB4-4F6D-B9F7-4106C2789393}">
      <dgm:prSet phldrT="[Text]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Classified Staff</a:t>
          </a:r>
        </a:p>
      </dgm:t>
    </dgm:pt>
    <dgm:pt modelId="{4EB8AFEE-9215-4E85-A08C-08C79D253D50}" type="parTrans" cxnId="{0214BCB7-1672-4F0F-87E7-7D8AECC2A5DC}">
      <dgm:prSet/>
      <dgm:spPr/>
      <dgm:t>
        <a:bodyPr/>
        <a:lstStyle/>
        <a:p>
          <a:endParaRPr lang="en-US"/>
        </a:p>
      </dgm:t>
    </dgm:pt>
    <dgm:pt modelId="{EC4A71B9-A21E-417C-8AF9-49B7741200A7}" type="sibTrans" cxnId="{0214BCB7-1672-4F0F-87E7-7D8AECC2A5DC}">
      <dgm:prSet/>
      <dgm:spPr/>
      <dgm:t>
        <a:bodyPr/>
        <a:lstStyle/>
        <a:p>
          <a:endParaRPr lang="en-US"/>
        </a:p>
      </dgm:t>
    </dgm:pt>
    <dgm:pt modelId="{D0570C4C-0E1C-4A48-BF9D-1BC29AF0F297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P/T Faculty and F/T O/L </a:t>
          </a:r>
        </a:p>
        <a:p>
          <a:endParaRPr lang="en-US" dirty="0"/>
        </a:p>
      </dgm:t>
    </dgm:pt>
    <dgm:pt modelId="{60EB1A69-02BB-4CD3-9B9F-DAD77F407209}" type="parTrans" cxnId="{5C0E9BBD-3EFB-4E7E-91A8-DFCA48AD6B25}">
      <dgm:prSet/>
      <dgm:spPr/>
      <dgm:t>
        <a:bodyPr/>
        <a:lstStyle/>
        <a:p>
          <a:endParaRPr lang="en-US"/>
        </a:p>
      </dgm:t>
    </dgm:pt>
    <dgm:pt modelId="{64D0F228-7C71-42AB-9617-7C2AEF42282E}" type="sibTrans" cxnId="{5C0E9BBD-3EFB-4E7E-91A8-DFCA48AD6B25}">
      <dgm:prSet/>
      <dgm:spPr/>
      <dgm:t>
        <a:bodyPr/>
        <a:lstStyle/>
        <a:p>
          <a:endParaRPr lang="en-US"/>
        </a:p>
      </dgm:t>
    </dgm:pt>
    <dgm:pt modelId="{FBD108ED-113C-44EE-BE9F-5FDDF1CA55EB}">
      <dgm:prSet phldrT="[Text]"/>
      <dgm:spPr/>
      <dgm:t>
        <a:bodyPr/>
        <a:lstStyle/>
        <a:p>
          <a:r>
            <a:rPr lang="en-US" dirty="0" smtClean="0"/>
            <a:t>Personnel:</a:t>
          </a:r>
        </a:p>
        <a:p>
          <a:r>
            <a:rPr lang="en-US" dirty="0" smtClean="0"/>
            <a:t>Summer School</a:t>
          </a:r>
        </a:p>
      </dgm:t>
    </dgm:pt>
    <dgm:pt modelId="{69BB3E17-A22F-4B2B-8DC1-CBB1DC99E181}" type="parTrans" cxnId="{9F1A4E7C-5C55-4C2C-8CE8-BBD07954EED0}">
      <dgm:prSet/>
      <dgm:spPr/>
      <dgm:t>
        <a:bodyPr/>
        <a:lstStyle/>
        <a:p>
          <a:endParaRPr lang="en-US"/>
        </a:p>
      </dgm:t>
    </dgm:pt>
    <dgm:pt modelId="{39AFD82F-5BA4-4B1A-AAA1-ABEB2E515998}" type="sibTrans" cxnId="{9F1A4E7C-5C55-4C2C-8CE8-BBD07954EED0}">
      <dgm:prSet/>
      <dgm:spPr/>
      <dgm:t>
        <a:bodyPr/>
        <a:lstStyle/>
        <a:p>
          <a:endParaRPr lang="en-US"/>
        </a:p>
      </dgm:t>
    </dgm:pt>
    <dgm:pt modelId="{6E913B76-2949-42A8-91B1-A2DCBADF3601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Faculty</a:t>
          </a:r>
        </a:p>
      </dgm:t>
    </dgm:pt>
    <dgm:pt modelId="{F140A9E6-534D-43DB-9DE9-24F56D241564}" type="parTrans" cxnId="{00B7A634-EF8D-4A0E-8DC6-7BA99492DF44}">
      <dgm:prSet/>
      <dgm:spPr/>
      <dgm:t>
        <a:bodyPr/>
        <a:lstStyle/>
        <a:p>
          <a:endParaRPr lang="en-US"/>
        </a:p>
      </dgm:t>
    </dgm:pt>
    <dgm:pt modelId="{BD3D8863-1F4C-4406-8FF5-E518901AEEF1}" type="sibTrans" cxnId="{00B7A634-EF8D-4A0E-8DC6-7BA99492DF44}">
      <dgm:prSet/>
      <dgm:spPr/>
      <dgm:t>
        <a:bodyPr/>
        <a:lstStyle/>
        <a:p>
          <a:endParaRPr lang="en-US"/>
        </a:p>
      </dgm:t>
    </dgm:pt>
    <dgm:pt modelId="{EA28381D-F3EC-408C-8074-7418D64E392D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Variable Classified Staff</a:t>
          </a:r>
        </a:p>
      </dgm:t>
    </dgm:pt>
    <dgm:pt modelId="{A44FE22C-5D87-4CB3-8711-07E89B68F5C8}" type="parTrans" cxnId="{64AB8A95-1553-49F7-A551-308102BD1E98}">
      <dgm:prSet/>
      <dgm:spPr/>
      <dgm:t>
        <a:bodyPr/>
        <a:lstStyle/>
        <a:p>
          <a:endParaRPr lang="en-US"/>
        </a:p>
      </dgm:t>
    </dgm:pt>
    <dgm:pt modelId="{BC02CA08-1570-438B-8901-6F88681123D5}" type="sibTrans" cxnId="{64AB8A95-1553-49F7-A551-308102BD1E98}">
      <dgm:prSet/>
      <dgm:spPr/>
      <dgm:t>
        <a:bodyPr/>
        <a:lstStyle/>
        <a:p>
          <a:endParaRPr lang="en-US"/>
        </a:p>
      </dgm:t>
    </dgm:pt>
    <dgm:pt modelId="{A2778948-2C59-4290-832E-6C2055477396}">
      <dgm:prSet phldrT="[Text]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Administration</a:t>
          </a:r>
        </a:p>
      </dgm:t>
    </dgm:pt>
    <dgm:pt modelId="{721C637D-755A-4EFC-B900-555E5FBA9382}" type="parTrans" cxnId="{CACA3DA1-7647-49C4-B720-CEC814BA48A9}">
      <dgm:prSet/>
      <dgm:spPr/>
      <dgm:t>
        <a:bodyPr/>
        <a:lstStyle/>
        <a:p>
          <a:endParaRPr lang="en-US"/>
        </a:p>
      </dgm:t>
    </dgm:pt>
    <dgm:pt modelId="{54EEDB2A-E7FA-4AF3-9B81-C6008C9D69A0}" type="sibTrans" cxnId="{CACA3DA1-7647-49C4-B720-CEC814BA48A9}">
      <dgm:prSet/>
      <dgm:spPr/>
      <dgm:t>
        <a:bodyPr/>
        <a:lstStyle/>
        <a:p>
          <a:endParaRPr lang="en-US"/>
        </a:p>
      </dgm:t>
    </dgm:pt>
    <dgm:pt modelId="{9C4D4EE8-982F-4806-B55B-81E817AEAA7B}">
      <dgm:prSet phldrT="[Text]"/>
      <dgm:spPr/>
      <dgm:t>
        <a:bodyPr/>
        <a:lstStyle/>
        <a:p>
          <a:r>
            <a:rPr lang="en-US" dirty="0" smtClean="0"/>
            <a:t>Personnel:</a:t>
          </a:r>
        </a:p>
        <a:p>
          <a:r>
            <a:rPr lang="en-US" dirty="0" smtClean="0"/>
            <a:t>Non- Position Control</a:t>
          </a:r>
        </a:p>
      </dgm:t>
    </dgm:pt>
    <dgm:pt modelId="{C7C4E170-C7A7-4057-8583-82A0255E6762}" type="parTrans" cxnId="{E8E6F441-9402-4EFE-819B-DF99F292B919}">
      <dgm:prSet/>
      <dgm:spPr/>
      <dgm:t>
        <a:bodyPr/>
        <a:lstStyle/>
        <a:p>
          <a:endParaRPr lang="en-US"/>
        </a:p>
      </dgm:t>
    </dgm:pt>
    <dgm:pt modelId="{CF7A3337-F46E-4167-9C3F-8D47E80D50D7}" type="sibTrans" cxnId="{E8E6F441-9402-4EFE-819B-DF99F292B919}">
      <dgm:prSet/>
      <dgm:spPr/>
      <dgm:t>
        <a:bodyPr/>
        <a:lstStyle/>
        <a:p>
          <a:endParaRPr lang="en-US"/>
        </a:p>
      </dgm:t>
    </dgm:pt>
    <dgm:pt modelId="{09B96695-05BF-436F-8D5A-35989BF2491A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Variable Classified Staff and Student Assistants</a:t>
          </a:r>
        </a:p>
        <a:p>
          <a:endParaRPr lang="en-US" dirty="0"/>
        </a:p>
      </dgm:t>
    </dgm:pt>
    <dgm:pt modelId="{9887F8A8-F011-4EA2-BA4C-BA998197BEDC}" type="parTrans" cxnId="{269EA5FA-FBAD-445B-AB49-476D5E8A55CB}">
      <dgm:prSet/>
      <dgm:spPr/>
      <dgm:t>
        <a:bodyPr/>
        <a:lstStyle/>
        <a:p>
          <a:endParaRPr lang="en-US"/>
        </a:p>
      </dgm:t>
    </dgm:pt>
    <dgm:pt modelId="{E5392C34-DB46-4143-AB3A-605D1517D06A}" type="sibTrans" cxnId="{269EA5FA-FBAD-445B-AB49-476D5E8A55CB}">
      <dgm:prSet/>
      <dgm:spPr/>
      <dgm:t>
        <a:bodyPr/>
        <a:lstStyle/>
        <a:p>
          <a:endParaRPr lang="en-US"/>
        </a:p>
      </dgm:t>
    </dgm:pt>
    <dgm:pt modelId="{21F3EFED-50AE-4ECC-95B7-ECCE465FB9B3}">
      <dgm:prSet phldrT="[Text]"/>
      <dgm:spPr/>
      <dgm:t>
        <a:bodyPr/>
        <a:lstStyle/>
        <a:p>
          <a:r>
            <a:rPr lang="en-US" dirty="0" smtClean="0"/>
            <a:t>Supplies and Other Costs</a:t>
          </a:r>
        </a:p>
      </dgm:t>
    </dgm:pt>
    <dgm:pt modelId="{9E56C8C7-F1E5-413D-BC70-EE8A03E67173}" type="parTrans" cxnId="{57FDC347-CE00-4A63-A6EB-627E46C0B553}">
      <dgm:prSet/>
      <dgm:spPr/>
      <dgm:t>
        <a:bodyPr/>
        <a:lstStyle/>
        <a:p>
          <a:endParaRPr lang="en-US"/>
        </a:p>
      </dgm:t>
    </dgm:pt>
    <dgm:pt modelId="{E63A4EBE-BE74-428C-8ED9-392FC4B00A61}" type="sibTrans" cxnId="{57FDC347-CE00-4A63-A6EB-627E46C0B553}">
      <dgm:prSet/>
      <dgm:spPr/>
      <dgm:t>
        <a:bodyPr/>
        <a:lstStyle/>
        <a:p>
          <a:endParaRPr lang="en-US"/>
        </a:p>
      </dgm:t>
    </dgm:pt>
    <dgm:pt modelId="{6F6E1C18-49F1-4702-B337-2DE10E706B97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 4XXX</a:t>
          </a:r>
        </a:p>
      </dgm:t>
    </dgm:pt>
    <dgm:pt modelId="{B57D8D47-8D36-485D-BCAA-9A956F3B701F}" type="parTrans" cxnId="{C55CE760-6E73-4527-A17D-2FA7FAA5E229}">
      <dgm:prSet/>
      <dgm:spPr/>
      <dgm:t>
        <a:bodyPr/>
        <a:lstStyle/>
        <a:p>
          <a:endParaRPr lang="en-US"/>
        </a:p>
      </dgm:t>
    </dgm:pt>
    <dgm:pt modelId="{F7006929-A68F-40CE-BE9B-E0A55F9C8716}" type="sibTrans" cxnId="{C55CE760-6E73-4527-A17D-2FA7FAA5E229}">
      <dgm:prSet/>
      <dgm:spPr/>
      <dgm:t>
        <a:bodyPr/>
        <a:lstStyle/>
        <a:p>
          <a:endParaRPr lang="en-US"/>
        </a:p>
      </dgm:t>
    </dgm:pt>
    <dgm:pt modelId="{035A9E49-1715-40FB-9CFA-0B8198EE0C78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5XXX</a:t>
          </a:r>
          <a:endParaRPr lang="en-US" dirty="0"/>
        </a:p>
      </dgm:t>
    </dgm:pt>
    <dgm:pt modelId="{2CA39465-9E07-4426-A011-8344FF3469C9}" type="parTrans" cxnId="{71413344-46BA-4C71-B616-096DCB250AD4}">
      <dgm:prSet/>
      <dgm:spPr/>
      <dgm:t>
        <a:bodyPr/>
        <a:lstStyle/>
        <a:p>
          <a:endParaRPr lang="en-US"/>
        </a:p>
      </dgm:t>
    </dgm:pt>
    <dgm:pt modelId="{054E47AF-6401-46BB-8DED-545FC5711178}" type="sibTrans" cxnId="{71413344-46BA-4C71-B616-096DCB250AD4}">
      <dgm:prSet/>
      <dgm:spPr/>
      <dgm:t>
        <a:bodyPr/>
        <a:lstStyle/>
        <a:p>
          <a:endParaRPr lang="en-US"/>
        </a:p>
      </dgm:t>
    </dgm:pt>
    <dgm:pt modelId="{73D6F720-EE1A-4D7C-BE2E-AFC1BE0797DA}">
      <dgm:prSet phldrT="[Text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US" dirty="0" smtClean="0"/>
            <a:t>Benefits</a:t>
          </a:r>
          <a:endParaRPr lang="en-US" dirty="0"/>
        </a:p>
      </dgm:t>
    </dgm:pt>
    <dgm:pt modelId="{F0B625A6-F349-4341-8C9E-0F62F333F0E4}" type="parTrans" cxnId="{D28B08CE-71CC-4E9A-8231-295BC396D95B}">
      <dgm:prSet/>
      <dgm:spPr/>
      <dgm:t>
        <a:bodyPr/>
        <a:lstStyle/>
        <a:p>
          <a:endParaRPr lang="en-US"/>
        </a:p>
      </dgm:t>
    </dgm:pt>
    <dgm:pt modelId="{5FAB44F0-B532-4FE4-9D42-F12A533A56ED}" type="sibTrans" cxnId="{D28B08CE-71CC-4E9A-8231-295BC396D95B}">
      <dgm:prSet/>
      <dgm:spPr/>
      <dgm:t>
        <a:bodyPr/>
        <a:lstStyle/>
        <a:p>
          <a:endParaRPr lang="en-US"/>
        </a:p>
      </dgm:t>
    </dgm:pt>
    <dgm:pt modelId="{B1FFAA4F-057D-45DA-88D1-F27531BEEB3B}">
      <dgm:prSet phldrT="[Text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US" dirty="0" smtClean="0"/>
            <a:t>Estimated External Funds and Revenues</a:t>
          </a:r>
        </a:p>
        <a:p>
          <a:endParaRPr lang="en-US" dirty="0"/>
        </a:p>
      </dgm:t>
    </dgm:pt>
    <dgm:pt modelId="{BBBB257C-7B88-42A0-9268-54245E25564E}" type="parTrans" cxnId="{62BB6B47-2650-4AE4-88CB-0369D83AFF94}">
      <dgm:prSet/>
      <dgm:spPr/>
      <dgm:t>
        <a:bodyPr/>
        <a:lstStyle/>
        <a:p>
          <a:endParaRPr lang="en-US"/>
        </a:p>
      </dgm:t>
    </dgm:pt>
    <dgm:pt modelId="{206D41DE-F398-4C8F-BE2A-8A49E548393B}" type="sibTrans" cxnId="{62BB6B47-2650-4AE4-88CB-0369D83AFF94}">
      <dgm:prSet/>
      <dgm:spPr/>
      <dgm:t>
        <a:bodyPr/>
        <a:lstStyle/>
        <a:p>
          <a:endParaRPr lang="en-US"/>
        </a:p>
      </dgm:t>
    </dgm:pt>
    <dgm:pt modelId="{E4AD5213-D7C4-4AC2-AC39-8C4865572C79}" type="pres">
      <dgm:prSet presAssocID="{8D9E4118-BDEF-467F-B2FA-2C8D8E657C7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E118C8A-3994-4459-BED7-EEA7D7252ED8}" type="pres">
      <dgm:prSet presAssocID="{586D088D-1050-4375-BC70-3199DB991CFD}" presName="root" presStyleCnt="0"/>
      <dgm:spPr/>
    </dgm:pt>
    <dgm:pt modelId="{8E0DD4C6-3F82-4EFD-9A97-A5DEFB7C8FB3}" type="pres">
      <dgm:prSet presAssocID="{586D088D-1050-4375-BC70-3199DB991CFD}" presName="rootComposite" presStyleCnt="0"/>
      <dgm:spPr/>
    </dgm:pt>
    <dgm:pt modelId="{C7F19602-5BDB-49FF-BF2D-717C7D8EE522}" type="pres">
      <dgm:prSet presAssocID="{586D088D-1050-4375-BC70-3199DB991CFD}" presName="rootText" presStyleLbl="node1" presStyleIdx="0" presStyleCnt="6"/>
      <dgm:spPr/>
      <dgm:t>
        <a:bodyPr/>
        <a:lstStyle/>
        <a:p>
          <a:endParaRPr lang="en-US"/>
        </a:p>
      </dgm:t>
    </dgm:pt>
    <dgm:pt modelId="{071820BD-AC11-42B0-9535-3B9BBAB061F8}" type="pres">
      <dgm:prSet presAssocID="{586D088D-1050-4375-BC70-3199DB991CFD}" presName="rootConnector" presStyleLbl="node1" presStyleIdx="0" presStyleCnt="6"/>
      <dgm:spPr/>
      <dgm:t>
        <a:bodyPr/>
        <a:lstStyle/>
        <a:p>
          <a:endParaRPr lang="en-US"/>
        </a:p>
      </dgm:t>
    </dgm:pt>
    <dgm:pt modelId="{55B8CF06-27A6-48EE-B8B4-FDC2FF5D0950}" type="pres">
      <dgm:prSet presAssocID="{586D088D-1050-4375-BC70-3199DB991CFD}" presName="childShape" presStyleCnt="0"/>
      <dgm:spPr/>
    </dgm:pt>
    <dgm:pt modelId="{336B2729-2D7B-4DE6-A05F-5D7CF21ECF46}" type="pres">
      <dgm:prSet presAssocID="{06BEDBC9-D0C2-4C44-8D67-F06616C47D20}" presName="Name13" presStyleLbl="parChTrans1D2" presStyleIdx="0" presStyleCnt="9"/>
      <dgm:spPr/>
      <dgm:t>
        <a:bodyPr/>
        <a:lstStyle/>
        <a:p>
          <a:endParaRPr lang="en-US"/>
        </a:p>
      </dgm:t>
    </dgm:pt>
    <dgm:pt modelId="{47BCFE00-767A-48A6-BA4A-BA45A8F6B7E0}" type="pres">
      <dgm:prSet presAssocID="{B71EF516-1B30-4E19-B34C-A7D81D5667BD}" presName="childText" presStyleLbl="bgAcc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338AB4-2D27-41A3-815A-AA1078D83DD2}" type="pres">
      <dgm:prSet presAssocID="{4EB8AFEE-9215-4E85-A08C-08C79D253D50}" presName="Name13" presStyleLbl="parChTrans1D2" presStyleIdx="1" presStyleCnt="9"/>
      <dgm:spPr/>
      <dgm:t>
        <a:bodyPr/>
        <a:lstStyle/>
        <a:p>
          <a:endParaRPr lang="en-US"/>
        </a:p>
      </dgm:t>
    </dgm:pt>
    <dgm:pt modelId="{DDFE0624-4D63-4B11-ABFA-758E9D6EC0E5}" type="pres">
      <dgm:prSet presAssocID="{8A6FE734-DFB4-4F6D-B9F7-4106C2789393}" presName="childText" presStyleLbl="bgAcc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7E8A40-B638-48F6-AC2E-7BA908900786}" type="pres">
      <dgm:prSet presAssocID="{721C637D-755A-4EFC-B900-555E5FBA9382}" presName="Name13" presStyleLbl="parChTrans1D2" presStyleIdx="2" presStyleCnt="9"/>
      <dgm:spPr/>
      <dgm:t>
        <a:bodyPr/>
        <a:lstStyle/>
        <a:p>
          <a:endParaRPr lang="en-US"/>
        </a:p>
      </dgm:t>
    </dgm:pt>
    <dgm:pt modelId="{2E6DA202-62E3-42CD-A08E-8D0126B0D774}" type="pres">
      <dgm:prSet presAssocID="{A2778948-2C59-4290-832E-6C2055477396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3AC9F4-1881-412E-8EB3-AEAA954E9B98}" type="pres">
      <dgm:prSet presAssocID="{9C4D4EE8-982F-4806-B55B-81E817AEAA7B}" presName="root" presStyleCnt="0"/>
      <dgm:spPr/>
    </dgm:pt>
    <dgm:pt modelId="{C20E359C-ECEC-47FB-A1E6-150ADDB10B3A}" type="pres">
      <dgm:prSet presAssocID="{9C4D4EE8-982F-4806-B55B-81E817AEAA7B}" presName="rootComposite" presStyleCnt="0"/>
      <dgm:spPr/>
    </dgm:pt>
    <dgm:pt modelId="{A46758F2-A237-44A9-A784-11E97E471AD4}" type="pres">
      <dgm:prSet presAssocID="{9C4D4EE8-982F-4806-B55B-81E817AEAA7B}" presName="rootText" presStyleLbl="node1" presStyleIdx="1" presStyleCnt="6"/>
      <dgm:spPr/>
      <dgm:t>
        <a:bodyPr/>
        <a:lstStyle/>
        <a:p>
          <a:endParaRPr lang="en-US"/>
        </a:p>
      </dgm:t>
    </dgm:pt>
    <dgm:pt modelId="{20F4709B-8075-4CF1-ADFC-DC164CD9F3AC}" type="pres">
      <dgm:prSet presAssocID="{9C4D4EE8-982F-4806-B55B-81E817AEAA7B}" presName="rootConnector" presStyleLbl="node1" presStyleIdx="1" presStyleCnt="6"/>
      <dgm:spPr/>
      <dgm:t>
        <a:bodyPr/>
        <a:lstStyle/>
        <a:p>
          <a:endParaRPr lang="en-US"/>
        </a:p>
      </dgm:t>
    </dgm:pt>
    <dgm:pt modelId="{7C58C1F6-D73F-49A2-A8C8-58F29EF7477D}" type="pres">
      <dgm:prSet presAssocID="{9C4D4EE8-982F-4806-B55B-81E817AEAA7B}" presName="childShape" presStyleCnt="0"/>
      <dgm:spPr/>
    </dgm:pt>
    <dgm:pt modelId="{A42ED407-33FD-4E78-AFB7-D6ED73EE7E8A}" type="pres">
      <dgm:prSet presAssocID="{60EB1A69-02BB-4CD3-9B9F-DAD77F407209}" presName="Name13" presStyleLbl="parChTrans1D2" presStyleIdx="3" presStyleCnt="9"/>
      <dgm:spPr/>
      <dgm:t>
        <a:bodyPr/>
        <a:lstStyle/>
        <a:p>
          <a:endParaRPr lang="en-US"/>
        </a:p>
      </dgm:t>
    </dgm:pt>
    <dgm:pt modelId="{236CD75E-CB47-4C06-A530-DC52DF691F47}" type="pres">
      <dgm:prSet presAssocID="{D0570C4C-0E1C-4A48-BF9D-1BC29AF0F297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561BE9-7C79-486B-BCA4-3CEF40EBB0E6}" type="pres">
      <dgm:prSet presAssocID="{9887F8A8-F011-4EA2-BA4C-BA998197BEDC}" presName="Name13" presStyleLbl="parChTrans1D2" presStyleIdx="4" presStyleCnt="9"/>
      <dgm:spPr/>
      <dgm:t>
        <a:bodyPr/>
        <a:lstStyle/>
        <a:p>
          <a:endParaRPr lang="en-US"/>
        </a:p>
      </dgm:t>
    </dgm:pt>
    <dgm:pt modelId="{79CF17B2-4106-43FA-B82A-0C53226E9BB5}" type="pres">
      <dgm:prSet presAssocID="{09B96695-05BF-436F-8D5A-35989BF2491A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3CFF0-C840-4790-B76D-A894AF3CE1EB}" type="pres">
      <dgm:prSet presAssocID="{FBD108ED-113C-44EE-BE9F-5FDDF1CA55EB}" presName="root" presStyleCnt="0"/>
      <dgm:spPr/>
    </dgm:pt>
    <dgm:pt modelId="{E392A369-7E4A-4E84-8D3C-414EACE33D88}" type="pres">
      <dgm:prSet presAssocID="{FBD108ED-113C-44EE-BE9F-5FDDF1CA55EB}" presName="rootComposite" presStyleCnt="0"/>
      <dgm:spPr/>
    </dgm:pt>
    <dgm:pt modelId="{211BE941-31BF-40FC-83C5-7221AEE18059}" type="pres">
      <dgm:prSet presAssocID="{FBD108ED-113C-44EE-BE9F-5FDDF1CA55EB}" presName="rootText" presStyleLbl="node1" presStyleIdx="2" presStyleCnt="6"/>
      <dgm:spPr/>
      <dgm:t>
        <a:bodyPr/>
        <a:lstStyle/>
        <a:p>
          <a:endParaRPr lang="en-US"/>
        </a:p>
      </dgm:t>
    </dgm:pt>
    <dgm:pt modelId="{03E9AF63-9D2D-4A66-B9CB-BCBE2D9001BC}" type="pres">
      <dgm:prSet presAssocID="{FBD108ED-113C-44EE-BE9F-5FDDF1CA55EB}" presName="rootConnector" presStyleLbl="node1" presStyleIdx="2" presStyleCnt="6"/>
      <dgm:spPr/>
      <dgm:t>
        <a:bodyPr/>
        <a:lstStyle/>
        <a:p>
          <a:endParaRPr lang="en-US"/>
        </a:p>
      </dgm:t>
    </dgm:pt>
    <dgm:pt modelId="{82F39663-8E68-42EC-BE3C-96BF88EF1FC7}" type="pres">
      <dgm:prSet presAssocID="{FBD108ED-113C-44EE-BE9F-5FDDF1CA55EB}" presName="childShape" presStyleCnt="0"/>
      <dgm:spPr/>
    </dgm:pt>
    <dgm:pt modelId="{1B78DF03-9CC7-45A7-9193-393FF493213A}" type="pres">
      <dgm:prSet presAssocID="{F140A9E6-534D-43DB-9DE9-24F56D241564}" presName="Name13" presStyleLbl="parChTrans1D2" presStyleIdx="5" presStyleCnt="9"/>
      <dgm:spPr/>
      <dgm:t>
        <a:bodyPr/>
        <a:lstStyle/>
        <a:p>
          <a:endParaRPr lang="en-US"/>
        </a:p>
      </dgm:t>
    </dgm:pt>
    <dgm:pt modelId="{2A04B541-2D69-4BE3-872A-905687DF06DE}" type="pres">
      <dgm:prSet presAssocID="{6E913B76-2949-42A8-91B1-A2DCBADF3601}" presName="childText" presStyleLbl="bgAcc1" presStyleIdx="5" presStyleCnt="9" custLinFactNeighborX="-1563" custLinFactNeighborY="61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B9BB3-968C-4B57-8539-50057EF508C9}" type="pres">
      <dgm:prSet presAssocID="{A44FE22C-5D87-4CB3-8711-07E89B68F5C8}" presName="Name13" presStyleLbl="parChTrans1D2" presStyleIdx="6" presStyleCnt="9"/>
      <dgm:spPr/>
      <dgm:t>
        <a:bodyPr/>
        <a:lstStyle/>
        <a:p>
          <a:endParaRPr lang="en-US"/>
        </a:p>
      </dgm:t>
    </dgm:pt>
    <dgm:pt modelId="{361B0752-92EE-4C4A-8C1E-B3EFCDA2D00D}" type="pres">
      <dgm:prSet presAssocID="{EA28381D-F3EC-408C-8074-7418D64E392D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09D603-F965-49FF-B24B-B98D0DE0BF50}" type="pres">
      <dgm:prSet presAssocID="{21F3EFED-50AE-4ECC-95B7-ECCE465FB9B3}" presName="root" presStyleCnt="0"/>
      <dgm:spPr/>
    </dgm:pt>
    <dgm:pt modelId="{C3F871E6-2217-4DF6-84E0-2D929B410B21}" type="pres">
      <dgm:prSet presAssocID="{21F3EFED-50AE-4ECC-95B7-ECCE465FB9B3}" presName="rootComposite" presStyleCnt="0"/>
      <dgm:spPr/>
    </dgm:pt>
    <dgm:pt modelId="{D8AE6C12-7B54-40F6-BB08-109E74E28301}" type="pres">
      <dgm:prSet presAssocID="{21F3EFED-50AE-4ECC-95B7-ECCE465FB9B3}" presName="rootText" presStyleLbl="node1" presStyleIdx="3" presStyleCnt="6" custLinFactNeighborX="-2707" custLinFactNeighborY="3440"/>
      <dgm:spPr/>
      <dgm:t>
        <a:bodyPr/>
        <a:lstStyle/>
        <a:p>
          <a:endParaRPr lang="en-US"/>
        </a:p>
      </dgm:t>
    </dgm:pt>
    <dgm:pt modelId="{EA0D94F9-D985-4101-901A-8CB77587CFF1}" type="pres">
      <dgm:prSet presAssocID="{21F3EFED-50AE-4ECC-95B7-ECCE465FB9B3}" presName="rootConnector" presStyleLbl="node1" presStyleIdx="3" presStyleCnt="6"/>
      <dgm:spPr/>
      <dgm:t>
        <a:bodyPr/>
        <a:lstStyle/>
        <a:p>
          <a:endParaRPr lang="en-US"/>
        </a:p>
      </dgm:t>
    </dgm:pt>
    <dgm:pt modelId="{1D2183BD-78E5-4006-916F-B5EFFB350C2F}" type="pres">
      <dgm:prSet presAssocID="{21F3EFED-50AE-4ECC-95B7-ECCE465FB9B3}" presName="childShape" presStyleCnt="0"/>
      <dgm:spPr/>
    </dgm:pt>
    <dgm:pt modelId="{DE37D703-D52A-4625-8C13-38339B30BBE7}" type="pres">
      <dgm:prSet presAssocID="{B57D8D47-8D36-485D-BCAA-9A956F3B701F}" presName="Name13" presStyleLbl="parChTrans1D2" presStyleIdx="7" presStyleCnt="9"/>
      <dgm:spPr/>
      <dgm:t>
        <a:bodyPr/>
        <a:lstStyle/>
        <a:p>
          <a:endParaRPr lang="en-US"/>
        </a:p>
      </dgm:t>
    </dgm:pt>
    <dgm:pt modelId="{AFF3FC8E-BD58-48CE-86CB-DE001080EAA6}" type="pres">
      <dgm:prSet presAssocID="{6F6E1C18-49F1-4702-B337-2DE10E706B97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C0DB3-43A8-4BE0-8889-DD8970FB3D73}" type="pres">
      <dgm:prSet presAssocID="{2CA39465-9E07-4426-A011-8344FF3469C9}" presName="Name13" presStyleLbl="parChTrans1D2" presStyleIdx="8" presStyleCnt="9"/>
      <dgm:spPr/>
      <dgm:t>
        <a:bodyPr/>
        <a:lstStyle/>
        <a:p>
          <a:endParaRPr lang="en-US"/>
        </a:p>
      </dgm:t>
    </dgm:pt>
    <dgm:pt modelId="{3C002463-5153-4A14-A268-FC1E98D04194}" type="pres">
      <dgm:prSet presAssocID="{035A9E49-1715-40FB-9CFA-0B8198EE0C78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35E55-61F4-40BD-AA98-0684B77FDAAC}" type="pres">
      <dgm:prSet presAssocID="{73D6F720-EE1A-4D7C-BE2E-AFC1BE0797DA}" presName="root" presStyleCnt="0"/>
      <dgm:spPr/>
    </dgm:pt>
    <dgm:pt modelId="{E442AF28-02A0-45DF-8B32-C7E1059CBDDC}" type="pres">
      <dgm:prSet presAssocID="{73D6F720-EE1A-4D7C-BE2E-AFC1BE0797DA}" presName="rootComposite" presStyleCnt="0"/>
      <dgm:spPr/>
    </dgm:pt>
    <dgm:pt modelId="{7148D454-6EFA-4CFB-A972-31E7F8FDBBA6}" type="pres">
      <dgm:prSet presAssocID="{73D6F720-EE1A-4D7C-BE2E-AFC1BE0797DA}" presName="rootText" presStyleLbl="node1" presStyleIdx="4" presStyleCnt="6" custLinFactNeighborX="-10926" custLinFactNeighborY="3440"/>
      <dgm:spPr/>
      <dgm:t>
        <a:bodyPr/>
        <a:lstStyle/>
        <a:p>
          <a:endParaRPr lang="en-US"/>
        </a:p>
      </dgm:t>
    </dgm:pt>
    <dgm:pt modelId="{80C39D5D-AC3B-4F37-9364-38A89D8394C5}" type="pres">
      <dgm:prSet presAssocID="{73D6F720-EE1A-4D7C-BE2E-AFC1BE0797DA}" presName="rootConnector" presStyleLbl="node1" presStyleIdx="4" presStyleCnt="6"/>
      <dgm:spPr/>
      <dgm:t>
        <a:bodyPr/>
        <a:lstStyle/>
        <a:p>
          <a:endParaRPr lang="en-US"/>
        </a:p>
      </dgm:t>
    </dgm:pt>
    <dgm:pt modelId="{5478079F-89F4-43D5-AA7E-410DFF072BF3}" type="pres">
      <dgm:prSet presAssocID="{73D6F720-EE1A-4D7C-BE2E-AFC1BE0797DA}" presName="childShape" presStyleCnt="0"/>
      <dgm:spPr/>
    </dgm:pt>
    <dgm:pt modelId="{8EA5C71D-C735-4F45-814E-53A70249D739}" type="pres">
      <dgm:prSet presAssocID="{B1FFAA4F-057D-45DA-88D1-F27531BEEB3B}" presName="root" presStyleCnt="0"/>
      <dgm:spPr/>
    </dgm:pt>
    <dgm:pt modelId="{AFB12062-055C-4DF7-88AD-1060FBFA7494}" type="pres">
      <dgm:prSet presAssocID="{B1FFAA4F-057D-45DA-88D1-F27531BEEB3B}" presName="rootComposite" presStyleCnt="0"/>
      <dgm:spPr/>
    </dgm:pt>
    <dgm:pt modelId="{E747C62C-1C4F-4011-87C7-F791DC664214}" type="pres">
      <dgm:prSet presAssocID="{B1FFAA4F-057D-45DA-88D1-F27531BEEB3B}" presName="rootText" presStyleLbl="node1" presStyleIdx="5" presStyleCnt="6" custLinFactNeighborX="-9935" custLinFactNeighborY="496"/>
      <dgm:spPr/>
      <dgm:t>
        <a:bodyPr/>
        <a:lstStyle/>
        <a:p>
          <a:endParaRPr lang="en-US"/>
        </a:p>
      </dgm:t>
    </dgm:pt>
    <dgm:pt modelId="{E8740EAF-8736-41BC-982E-B5D814563E4E}" type="pres">
      <dgm:prSet presAssocID="{B1FFAA4F-057D-45DA-88D1-F27531BEEB3B}" presName="rootConnector" presStyleLbl="node1" presStyleIdx="5" presStyleCnt="6"/>
      <dgm:spPr/>
      <dgm:t>
        <a:bodyPr/>
        <a:lstStyle/>
        <a:p>
          <a:endParaRPr lang="en-US"/>
        </a:p>
      </dgm:t>
    </dgm:pt>
    <dgm:pt modelId="{B3FF32D2-8544-4639-A332-BDA3F1508E3E}" type="pres">
      <dgm:prSet presAssocID="{B1FFAA4F-057D-45DA-88D1-F27531BEEB3B}" presName="childShape" presStyleCnt="0"/>
      <dgm:spPr/>
    </dgm:pt>
  </dgm:ptLst>
  <dgm:cxnLst>
    <dgm:cxn modelId="{68A6E0B0-7BF3-45D8-AE4B-D057F2A5617D}" type="presOf" srcId="{4EB8AFEE-9215-4E85-A08C-08C79D253D50}" destId="{A1338AB4-2D27-41A3-815A-AA1078D83DD2}" srcOrd="0" destOrd="0" presId="urn:microsoft.com/office/officeart/2005/8/layout/hierarchy3"/>
    <dgm:cxn modelId="{0214BCB7-1672-4F0F-87E7-7D8AECC2A5DC}" srcId="{586D088D-1050-4375-BC70-3199DB991CFD}" destId="{8A6FE734-DFB4-4F6D-B9F7-4106C2789393}" srcOrd="1" destOrd="0" parTransId="{4EB8AFEE-9215-4E85-A08C-08C79D253D50}" sibTransId="{EC4A71B9-A21E-417C-8AF9-49B7741200A7}"/>
    <dgm:cxn modelId="{1F820C9F-075B-4590-9D8A-1E3C62F63681}" type="presOf" srcId="{586D088D-1050-4375-BC70-3199DB991CFD}" destId="{C7F19602-5BDB-49FF-BF2D-717C7D8EE522}" srcOrd="0" destOrd="0" presId="urn:microsoft.com/office/officeart/2005/8/layout/hierarchy3"/>
    <dgm:cxn modelId="{D037BD49-CF88-49F8-9E91-590F14CED016}" type="presOf" srcId="{B1FFAA4F-057D-45DA-88D1-F27531BEEB3B}" destId="{E747C62C-1C4F-4011-87C7-F791DC664214}" srcOrd="0" destOrd="0" presId="urn:microsoft.com/office/officeart/2005/8/layout/hierarchy3"/>
    <dgm:cxn modelId="{70518754-2CD3-4AA5-BE6F-331F741BC103}" type="presOf" srcId="{8D9E4118-BDEF-467F-B2FA-2C8D8E657C77}" destId="{E4AD5213-D7C4-4AC2-AC39-8C4865572C79}" srcOrd="0" destOrd="0" presId="urn:microsoft.com/office/officeart/2005/8/layout/hierarchy3"/>
    <dgm:cxn modelId="{F3E428BF-DDCF-4623-A880-18F834EA01F7}" type="presOf" srcId="{B57D8D47-8D36-485D-BCAA-9A956F3B701F}" destId="{DE37D703-D52A-4625-8C13-38339B30BBE7}" srcOrd="0" destOrd="0" presId="urn:microsoft.com/office/officeart/2005/8/layout/hierarchy3"/>
    <dgm:cxn modelId="{00371B61-904A-4ABD-87C9-FF77DF85F6EA}" type="presOf" srcId="{FBD108ED-113C-44EE-BE9F-5FDDF1CA55EB}" destId="{211BE941-31BF-40FC-83C5-7221AEE18059}" srcOrd="0" destOrd="0" presId="urn:microsoft.com/office/officeart/2005/8/layout/hierarchy3"/>
    <dgm:cxn modelId="{BADAFC5F-50B3-4F25-A51F-D4C916D4389B}" type="presOf" srcId="{F140A9E6-534D-43DB-9DE9-24F56D241564}" destId="{1B78DF03-9CC7-45A7-9193-393FF493213A}" srcOrd="0" destOrd="0" presId="urn:microsoft.com/office/officeart/2005/8/layout/hierarchy3"/>
    <dgm:cxn modelId="{5C0E9BBD-3EFB-4E7E-91A8-DFCA48AD6B25}" srcId="{9C4D4EE8-982F-4806-B55B-81E817AEAA7B}" destId="{D0570C4C-0E1C-4A48-BF9D-1BC29AF0F297}" srcOrd="0" destOrd="0" parTransId="{60EB1A69-02BB-4CD3-9B9F-DAD77F407209}" sibTransId="{64D0F228-7C71-42AB-9617-7C2AEF42282E}"/>
    <dgm:cxn modelId="{B1A77957-29C6-4101-8E92-532E927882F6}" type="presOf" srcId="{21F3EFED-50AE-4ECC-95B7-ECCE465FB9B3}" destId="{EA0D94F9-D985-4101-901A-8CB77587CFF1}" srcOrd="1" destOrd="0" presId="urn:microsoft.com/office/officeart/2005/8/layout/hierarchy3"/>
    <dgm:cxn modelId="{C55CE760-6E73-4527-A17D-2FA7FAA5E229}" srcId="{21F3EFED-50AE-4ECC-95B7-ECCE465FB9B3}" destId="{6F6E1C18-49F1-4702-B337-2DE10E706B97}" srcOrd="0" destOrd="0" parTransId="{B57D8D47-8D36-485D-BCAA-9A956F3B701F}" sibTransId="{F7006929-A68F-40CE-BE9B-E0A55F9C8716}"/>
    <dgm:cxn modelId="{C30F1757-46A9-4BEA-B2B8-71A352CDC6FD}" type="presOf" srcId="{B71EF516-1B30-4E19-B34C-A7D81D5667BD}" destId="{47BCFE00-767A-48A6-BA4A-BA45A8F6B7E0}" srcOrd="0" destOrd="0" presId="urn:microsoft.com/office/officeart/2005/8/layout/hierarchy3"/>
    <dgm:cxn modelId="{E3279F43-15FC-47E7-B2B6-0433344E5CD6}" type="presOf" srcId="{D0570C4C-0E1C-4A48-BF9D-1BC29AF0F297}" destId="{236CD75E-CB47-4C06-A530-DC52DF691F47}" srcOrd="0" destOrd="0" presId="urn:microsoft.com/office/officeart/2005/8/layout/hierarchy3"/>
    <dgm:cxn modelId="{BF099A6D-51CE-411B-9AE9-6053A659A81A}" type="presOf" srcId="{9C4D4EE8-982F-4806-B55B-81E817AEAA7B}" destId="{20F4709B-8075-4CF1-ADFC-DC164CD9F3AC}" srcOrd="1" destOrd="0" presId="urn:microsoft.com/office/officeart/2005/8/layout/hierarchy3"/>
    <dgm:cxn modelId="{C4602759-41C2-4057-932B-41A4263BD6CC}" type="presOf" srcId="{A44FE22C-5D87-4CB3-8711-07E89B68F5C8}" destId="{260B9BB3-968C-4B57-8539-50057EF508C9}" srcOrd="0" destOrd="0" presId="urn:microsoft.com/office/officeart/2005/8/layout/hierarchy3"/>
    <dgm:cxn modelId="{14DC61E9-A4BD-45C2-8DFC-0934FC31214E}" srcId="{586D088D-1050-4375-BC70-3199DB991CFD}" destId="{B71EF516-1B30-4E19-B34C-A7D81D5667BD}" srcOrd="0" destOrd="0" parTransId="{06BEDBC9-D0C2-4C44-8D67-F06616C47D20}" sibTransId="{5AB6C181-71BA-41CA-AA87-2D93C140C904}"/>
    <dgm:cxn modelId="{092F8F4E-9966-4803-9B05-ED3C066FF316}" type="presOf" srcId="{9887F8A8-F011-4EA2-BA4C-BA998197BEDC}" destId="{21561BE9-7C79-486B-BCA4-3CEF40EBB0E6}" srcOrd="0" destOrd="0" presId="urn:microsoft.com/office/officeart/2005/8/layout/hierarchy3"/>
    <dgm:cxn modelId="{AF22C6F0-DD0D-42D9-9848-8B261E095259}" type="presOf" srcId="{EA28381D-F3EC-408C-8074-7418D64E392D}" destId="{361B0752-92EE-4C4A-8C1E-B3EFCDA2D00D}" srcOrd="0" destOrd="0" presId="urn:microsoft.com/office/officeart/2005/8/layout/hierarchy3"/>
    <dgm:cxn modelId="{2AC94885-9886-4C4E-A035-D292DA77F54F}" type="presOf" srcId="{2CA39465-9E07-4426-A011-8344FF3469C9}" destId="{067C0DB3-43A8-4BE0-8889-DD8970FB3D73}" srcOrd="0" destOrd="0" presId="urn:microsoft.com/office/officeart/2005/8/layout/hierarchy3"/>
    <dgm:cxn modelId="{99A7F5EE-4E11-460F-8072-642E726326D7}" type="presOf" srcId="{B1FFAA4F-057D-45DA-88D1-F27531BEEB3B}" destId="{E8740EAF-8736-41BC-982E-B5D814563E4E}" srcOrd="1" destOrd="0" presId="urn:microsoft.com/office/officeart/2005/8/layout/hierarchy3"/>
    <dgm:cxn modelId="{11D647AF-5DEA-4A06-897B-D0883DFDD0D3}" type="presOf" srcId="{73D6F720-EE1A-4D7C-BE2E-AFC1BE0797DA}" destId="{80C39D5D-AC3B-4F37-9364-38A89D8394C5}" srcOrd="1" destOrd="0" presId="urn:microsoft.com/office/officeart/2005/8/layout/hierarchy3"/>
    <dgm:cxn modelId="{269EA5FA-FBAD-445B-AB49-476D5E8A55CB}" srcId="{9C4D4EE8-982F-4806-B55B-81E817AEAA7B}" destId="{09B96695-05BF-436F-8D5A-35989BF2491A}" srcOrd="1" destOrd="0" parTransId="{9887F8A8-F011-4EA2-BA4C-BA998197BEDC}" sibTransId="{E5392C34-DB46-4143-AB3A-605D1517D06A}"/>
    <dgm:cxn modelId="{E8E6F441-9402-4EFE-819B-DF99F292B919}" srcId="{8D9E4118-BDEF-467F-B2FA-2C8D8E657C77}" destId="{9C4D4EE8-982F-4806-B55B-81E817AEAA7B}" srcOrd="1" destOrd="0" parTransId="{C7C4E170-C7A7-4057-8583-82A0255E6762}" sibTransId="{CF7A3337-F46E-4167-9C3F-8D47E80D50D7}"/>
    <dgm:cxn modelId="{00B7A634-EF8D-4A0E-8DC6-7BA99492DF44}" srcId="{FBD108ED-113C-44EE-BE9F-5FDDF1CA55EB}" destId="{6E913B76-2949-42A8-91B1-A2DCBADF3601}" srcOrd="0" destOrd="0" parTransId="{F140A9E6-534D-43DB-9DE9-24F56D241564}" sibTransId="{BD3D8863-1F4C-4406-8FF5-E518901AEEF1}"/>
    <dgm:cxn modelId="{1A8A2D1A-E4FE-45CE-AE3A-660C3E9C0491}" type="presOf" srcId="{A2778948-2C59-4290-832E-6C2055477396}" destId="{2E6DA202-62E3-42CD-A08E-8D0126B0D774}" srcOrd="0" destOrd="0" presId="urn:microsoft.com/office/officeart/2005/8/layout/hierarchy3"/>
    <dgm:cxn modelId="{3C7699AB-19C3-4DA1-9AEA-4351BBD3812C}" type="presOf" srcId="{6E913B76-2949-42A8-91B1-A2DCBADF3601}" destId="{2A04B541-2D69-4BE3-872A-905687DF06DE}" srcOrd="0" destOrd="0" presId="urn:microsoft.com/office/officeart/2005/8/layout/hierarchy3"/>
    <dgm:cxn modelId="{CACA3DA1-7647-49C4-B720-CEC814BA48A9}" srcId="{586D088D-1050-4375-BC70-3199DB991CFD}" destId="{A2778948-2C59-4290-832E-6C2055477396}" srcOrd="2" destOrd="0" parTransId="{721C637D-755A-4EFC-B900-555E5FBA9382}" sibTransId="{54EEDB2A-E7FA-4AF3-9B81-C6008C9D69A0}"/>
    <dgm:cxn modelId="{8DF56782-9E90-4A2C-895C-C419B9FC5AC0}" type="presOf" srcId="{8A6FE734-DFB4-4F6D-B9F7-4106C2789393}" destId="{DDFE0624-4D63-4B11-ABFA-758E9D6EC0E5}" srcOrd="0" destOrd="0" presId="urn:microsoft.com/office/officeart/2005/8/layout/hierarchy3"/>
    <dgm:cxn modelId="{71413344-46BA-4C71-B616-096DCB250AD4}" srcId="{21F3EFED-50AE-4ECC-95B7-ECCE465FB9B3}" destId="{035A9E49-1715-40FB-9CFA-0B8198EE0C78}" srcOrd="1" destOrd="0" parTransId="{2CA39465-9E07-4426-A011-8344FF3469C9}" sibTransId="{054E47AF-6401-46BB-8DED-545FC5711178}"/>
    <dgm:cxn modelId="{03A8AE3C-ECB5-4343-8C6F-655638E7B89A}" type="presOf" srcId="{09B96695-05BF-436F-8D5A-35989BF2491A}" destId="{79CF17B2-4106-43FA-B82A-0C53226E9BB5}" srcOrd="0" destOrd="0" presId="urn:microsoft.com/office/officeart/2005/8/layout/hierarchy3"/>
    <dgm:cxn modelId="{341E81EA-F3BE-4456-A169-B38494AF9605}" type="presOf" srcId="{06BEDBC9-D0C2-4C44-8D67-F06616C47D20}" destId="{336B2729-2D7B-4DE6-A05F-5D7CF21ECF46}" srcOrd="0" destOrd="0" presId="urn:microsoft.com/office/officeart/2005/8/layout/hierarchy3"/>
    <dgm:cxn modelId="{64AB8A95-1553-49F7-A551-308102BD1E98}" srcId="{FBD108ED-113C-44EE-BE9F-5FDDF1CA55EB}" destId="{EA28381D-F3EC-408C-8074-7418D64E392D}" srcOrd="1" destOrd="0" parTransId="{A44FE22C-5D87-4CB3-8711-07E89B68F5C8}" sibTransId="{BC02CA08-1570-438B-8901-6F88681123D5}"/>
    <dgm:cxn modelId="{9F1A4E7C-5C55-4C2C-8CE8-BBD07954EED0}" srcId="{8D9E4118-BDEF-467F-B2FA-2C8D8E657C77}" destId="{FBD108ED-113C-44EE-BE9F-5FDDF1CA55EB}" srcOrd="2" destOrd="0" parTransId="{69BB3E17-A22F-4B2B-8DC1-CBB1DC99E181}" sibTransId="{39AFD82F-5BA4-4B1A-AAA1-ABEB2E515998}"/>
    <dgm:cxn modelId="{C46F2E16-FACF-4640-86D2-03D4C238F04C}" type="presOf" srcId="{60EB1A69-02BB-4CD3-9B9F-DAD77F407209}" destId="{A42ED407-33FD-4E78-AFB7-D6ED73EE7E8A}" srcOrd="0" destOrd="0" presId="urn:microsoft.com/office/officeart/2005/8/layout/hierarchy3"/>
    <dgm:cxn modelId="{E5F27008-5912-4458-9349-E466607DC197}" type="presOf" srcId="{035A9E49-1715-40FB-9CFA-0B8198EE0C78}" destId="{3C002463-5153-4A14-A268-FC1E98D04194}" srcOrd="0" destOrd="0" presId="urn:microsoft.com/office/officeart/2005/8/layout/hierarchy3"/>
    <dgm:cxn modelId="{9D3A00DD-53C3-4413-B271-EC3302FB730F}" type="presOf" srcId="{6F6E1C18-49F1-4702-B337-2DE10E706B97}" destId="{AFF3FC8E-BD58-48CE-86CB-DE001080EAA6}" srcOrd="0" destOrd="0" presId="urn:microsoft.com/office/officeart/2005/8/layout/hierarchy3"/>
    <dgm:cxn modelId="{B9078F17-7F38-4A53-9595-7A9DC476DA4D}" type="presOf" srcId="{721C637D-755A-4EFC-B900-555E5FBA9382}" destId="{207E8A40-B638-48F6-AC2E-7BA908900786}" srcOrd="0" destOrd="0" presId="urn:microsoft.com/office/officeart/2005/8/layout/hierarchy3"/>
    <dgm:cxn modelId="{62BB6B47-2650-4AE4-88CB-0369D83AFF94}" srcId="{8D9E4118-BDEF-467F-B2FA-2C8D8E657C77}" destId="{B1FFAA4F-057D-45DA-88D1-F27531BEEB3B}" srcOrd="5" destOrd="0" parTransId="{BBBB257C-7B88-42A0-9268-54245E25564E}" sibTransId="{206D41DE-F398-4C8F-BE2A-8A49E548393B}"/>
    <dgm:cxn modelId="{18F7295C-8CB1-4850-8E64-5D58E761E4F8}" type="presOf" srcId="{9C4D4EE8-982F-4806-B55B-81E817AEAA7B}" destId="{A46758F2-A237-44A9-A784-11E97E471AD4}" srcOrd="0" destOrd="0" presId="urn:microsoft.com/office/officeart/2005/8/layout/hierarchy3"/>
    <dgm:cxn modelId="{03922F83-2295-4BEE-B27B-6F917B3E3B52}" srcId="{8D9E4118-BDEF-467F-B2FA-2C8D8E657C77}" destId="{586D088D-1050-4375-BC70-3199DB991CFD}" srcOrd="0" destOrd="0" parTransId="{DD25B9CE-BC01-493F-BA97-1843327603E6}" sibTransId="{9FD9EFA9-F866-4B37-B164-47CD5C5CF459}"/>
    <dgm:cxn modelId="{CCE8A88B-673B-4F04-9D56-10952F84B6EB}" type="presOf" srcId="{FBD108ED-113C-44EE-BE9F-5FDDF1CA55EB}" destId="{03E9AF63-9D2D-4A66-B9CB-BCBE2D9001BC}" srcOrd="1" destOrd="0" presId="urn:microsoft.com/office/officeart/2005/8/layout/hierarchy3"/>
    <dgm:cxn modelId="{3564DC0F-A10E-49C7-8A5F-738CB4AF9F5D}" type="presOf" srcId="{21F3EFED-50AE-4ECC-95B7-ECCE465FB9B3}" destId="{D8AE6C12-7B54-40F6-BB08-109E74E28301}" srcOrd="0" destOrd="0" presId="urn:microsoft.com/office/officeart/2005/8/layout/hierarchy3"/>
    <dgm:cxn modelId="{438A247F-FA1F-4EEF-A14C-3DD6E101451F}" type="presOf" srcId="{586D088D-1050-4375-BC70-3199DB991CFD}" destId="{071820BD-AC11-42B0-9535-3B9BBAB061F8}" srcOrd="1" destOrd="0" presId="urn:microsoft.com/office/officeart/2005/8/layout/hierarchy3"/>
    <dgm:cxn modelId="{57FDC347-CE00-4A63-A6EB-627E46C0B553}" srcId="{8D9E4118-BDEF-467F-B2FA-2C8D8E657C77}" destId="{21F3EFED-50AE-4ECC-95B7-ECCE465FB9B3}" srcOrd="3" destOrd="0" parTransId="{9E56C8C7-F1E5-413D-BC70-EE8A03E67173}" sibTransId="{E63A4EBE-BE74-428C-8ED9-392FC4B00A61}"/>
    <dgm:cxn modelId="{A5FF33E7-809C-4FB4-AA8F-8580ABB05645}" type="presOf" srcId="{73D6F720-EE1A-4D7C-BE2E-AFC1BE0797DA}" destId="{7148D454-6EFA-4CFB-A972-31E7F8FDBBA6}" srcOrd="0" destOrd="0" presId="urn:microsoft.com/office/officeart/2005/8/layout/hierarchy3"/>
    <dgm:cxn modelId="{D28B08CE-71CC-4E9A-8231-295BC396D95B}" srcId="{8D9E4118-BDEF-467F-B2FA-2C8D8E657C77}" destId="{73D6F720-EE1A-4D7C-BE2E-AFC1BE0797DA}" srcOrd="4" destOrd="0" parTransId="{F0B625A6-F349-4341-8C9E-0F62F333F0E4}" sibTransId="{5FAB44F0-B532-4FE4-9D42-F12A533A56ED}"/>
    <dgm:cxn modelId="{3E737E85-A99A-4B43-B48D-CCBAFD7D875C}" type="presParOf" srcId="{E4AD5213-D7C4-4AC2-AC39-8C4865572C79}" destId="{3E118C8A-3994-4459-BED7-EEA7D7252ED8}" srcOrd="0" destOrd="0" presId="urn:microsoft.com/office/officeart/2005/8/layout/hierarchy3"/>
    <dgm:cxn modelId="{4598D22A-BD91-478D-8BBC-48F91369217C}" type="presParOf" srcId="{3E118C8A-3994-4459-BED7-EEA7D7252ED8}" destId="{8E0DD4C6-3F82-4EFD-9A97-A5DEFB7C8FB3}" srcOrd="0" destOrd="0" presId="urn:microsoft.com/office/officeart/2005/8/layout/hierarchy3"/>
    <dgm:cxn modelId="{81AECD37-E782-402F-82BC-B4EFF77D9015}" type="presParOf" srcId="{8E0DD4C6-3F82-4EFD-9A97-A5DEFB7C8FB3}" destId="{C7F19602-5BDB-49FF-BF2D-717C7D8EE522}" srcOrd="0" destOrd="0" presId="urn:microsoft.com/office/officeart/2005/8/layout/hierarchy3"/>
    <dgm:cxn modelId="{92A497D2-50D6-4C2E-BFD2-C0EA4322AA26}" type="presParOf" srcId="{8E0DD4C6-3F82-4EFD-9A97-A5DEFB7C8FB3}" destId="{071820BD-AC11-42B0-9535-3B9BBAB061F8}" srcOrd="1" destOrd="0" presId="urn:microsoft.com/office/officeart/2005/8/layout/hierarchy3"/>
    <dgm:cxn modelId="{93754220-48CA-4737-8DBB-C60635E7FAA3}" type="presParOf" srcId="{3E118C8A-3994-4459-BED7-EEA7D7252ED8}" destId="{55B8CF06-27A6-48EE-B8B4-FDC2FF5D0950}" srcOrd="1" destOrd="0" presId="urn:microsoft.com/office/officeart/2005/8/layout/hierarchy3"/>
    <dgm:cxn modelId="{DDB5AF33-4630-45E8-BC65-1D0B602E75FD}" type="presParOf" srcId="{55B8CF06-27A6-48EE-B8B4-FDC2FF5D0950}" destId="{336B2729-2D7B-4DE6-A05F-5D7CF21ECF46}" srcOrd="0" destOrd="0" presId="urn:microsoft.com/office/officeart/2005/8/layout/hierarchy3"/>
    <dgm:cxn modelId="{9A70C81F-D9BB-4712-9356-CCBACCF19D3C}" type="presParOf" srcId="{55B8CF06-27A6-48EE-B8B4-FDC2FF5D0950}" destId="{47BCFE00-767A-48A6-BA4A-BA45A8F6B7E0}" srcOrd="1" destOrd="0" presId="urn:microsoft.com/office/officeart/2005/8/layout/hierarchy3"/>
    <dgm:cxn modelId="{A1579A04-F3BD-4DA7-B7E7-015447A8D6C6}" type="presParOf" srcId="{55B8CF06-27A6-48EE-B8B4-FDC2FF5D0950}" destId="{A1338AB4-2D27-41A3-815A-AA1078D83DD2}" srcOrd="2" destOrd="0" presId="urn:microsoft.com/office/officeart/2005/8/layout/hierarchy3"/>
    <dgm:cxn modelId="{9357A889-A5F0-41C6-98F6-D3080B1A5937}" type="presParOf" srcId="{55B8CF06-27A6-48EE-B8B4-FDC2FF5D0950}" destId="{DDFE0624-4D63-4B11-ABFA-758E9D6EC0E5}" srcOrd="3" destOrd="0" presId="urn:microsoft.com/office/officeart/2005/8/layout/hierarchy3"/>
    <dgm:cxn modelId="{5DB1240A-6C23-41B6-8BB5-B59948A873D4}" type="presParOf" srcId="{55B8CF06-27A6-48EE-B8B4-FDC2FF5D0950}" destId="{207E8A40-B638-48F6-AC2E-7BA908900786}" srcOrd="4" destOrd="0" presId="urn:microsoft.com/office/officeart/2005/8/layout/hierarchy3"/>
    <dgm:cxn modelId="{8BE95A17-E933-42FE-9ED5-8B012A099CC9}" type="presParOf" srcId="{55B8CF06-27A6-48EE-B8B4-FDC2FF5D0950}" destId="{2E6DA202-62E3-42CD-A08E-8D0126B0D774}" srcOrd="5" destOrd="0" presId="urn:microsoft.com/office/officeart/2005/8/layout/hierarchy3"/>
    <dgm:cxn modelId="{78BD1D94-8DA5-4660-BF0C-3AC435704DA1}" type="presParOf" srcId="{E4AD5213-D7C4-4AC2-AC39-8C4865572C79}" destId="{523AC9F4-1881-412E-8EB3-AEAA954E9B98}" srcOrd="1" destOrd="0" presId="urn:microsoft.com/office/officeart/2005/8/layout/hierarchy3"/>
    <dgm:cxn modelId="{F0BF2A13-A705-4F56-A987-5DD306D534B8}" type="presParOf" srcId="{523AC9F4-1881-412E-8EB3-AEAA954E9B98}" destId="{C20E359C-ECEC-47FB-A1E6-150ADDB10B3A}" srcOrd="0" destOrd="0" presId="urn:microsoft.com/office/officeart/2005/8/layout/hierarchy3"/>
    <dgm:cxn modelId="{4B7DFA92-904D-4A96-A03B-3AC81C03F2FB}" type="presParOf" srcId="{C20E359C-ECEC-47FB-A1E6-150ADDB10B3A}" destId="{A46758F2-A237-44A9-A784-11E97E471AD4}" srcOrd="0" destOrd="0" presId="urn:microsoft.com/office/officeart/2005/8/layout/hierarchy3"/>
    <dgm:cxn modelId="{06192447-C9EA-4007-89A5-9123B3E7583D}" type="presParOf" srcId="{C20E359C-ECEC-47FB-A1E6-150ADDB10B3A}" destId="{20F4709B-8075-4CF1-ADFC-DC164CD9F3AC}" srcOrd="1" destOrd="0" presId="urn:microsoft.com/office/officeart/2005/8/layout/hierarchy3"/>
    <dgm:cxn modelId="{97A9AA90-B05B-4720-B48E-4EC8434F5085}" type="presParOf" srcId="{523AC9F4-1881-412E-8EB3-AEAA954E9B98}" destId="{7C58C1F6-D73F-49A2-A8C8-58F29EF7477D}" srcOrd="1" destOrd="0" presId="urn:microsoft.com/office/officeart/2005/8/layout/hierarchy3"/>
    <dgm:cxn modelId="{67D12102-7C2D-4AF5-A221-765CF69B9C81}" type="presParOf" srcId="{7C58C1F6-D73F-49A2-A8C8-58F29EF7477D}" destId="{A42ED407-33FD-4E78-AFB7-D6ED73EE7E8A}" srcOrd="0" destOrd="0" presId="urn:microsoft.com/office/officeart/2005/8/layout/hierarchy3"/>
    <dgm:cxn modelId="{E2842E1A-4B95-416A-9564-3B2CF4E8180D}" type="presParOf" srcId="{7C58C1F6-D73F-49A2-A8C8-58F29EF7477D}" destId="{236CD75E-CB47-4C06-A530-DC52DF691F47}" srcOrd="1" destOrd="0" presId="urn:microsoft.com/office/officeart/2005/8/layout/hierarchy3"/>
    <dgm:cxn modelId="{99C37AF5-0A57-4399-84B1-C282CEA8467F}" type="presParOf" srcId="{7C58C1F6-D73F-49A2-A8C8-58F29EF7477D}" destId="{21561BE9-7C79-486B-BCA4-3CEF40EBB0E6}" srcOrd="2" destOrd="0" presId="urn:microsoft.com/office/officeart/2005/8/layout/hierarchy3"/>
    <dgm:cxn modelId="{1A526BCD-96F6-42EB-A9DA-C08762BF290D}" type="presParOf" srcId="{7C58C1F6-D73F-49A2-A8C8-58F29EF7477D}" destId="{79CF17B2-4106-43FA-B82A-0C53226E9BB5}" srcOrd="3" destOrd="0" presId="urn:microsoft.com/office/officeart/2005/8/layout/hierarchy3"/>
    <dgm:cxn modelId="{CC85CCC3-A310-4F8D-A39E-5580483410AE}" type="presParOf" srcId="{E4AD5213-D7C4-4AC2-AC39-8C4865572C79}" destId="{72F3CFF0-C840-4790-B76D-A894AF3CE1EB}" srcOrd="2" destOrd="0" presId="urn:microsoft.com/office/officeart/2005/8/layout/hierarchy3"/>
    <dgm:cxn modelId="{FCEF143E-FFC3-4662-8A43-FDC8A73635A4}" type="presParOf" srcId="{72F3CFF0-C840-4790-B76D-A894AF3CE1EB}" destId="{E392A369-7E4A-4E84-8D3C-414EACE33D88}" srcOrd="0" destOrd="0" presId="urn:microsoft.com/office/officeart/2005/8/layout/hierarchy3"/>
    <dgm:cxn modelId="{20DED2AE-7BE9-471F-BC73-377E35E8E480}" type="presParOf" srcId="{E392A369-7E4A-4E84-8D3C-414EACE33D88}" destId="{211BE941-31BF-40FC-83C5-7221AEE18059}" srcOrd="0" destOrd="0" presId="urn:microsoft.com/office/officeart/2005/8/layout/hierarchy3"/>
    <dgm:cxn modelId="{D3E9F7A6-133E-49C7-974F-6D1D8F0B8FE0}" type="presParOf" srcId="{E392A369-7E4A-4E84-8D3C-414EACE33D88}" destId="{03E9AF63-9D2D-4A66-B9CB-BCBE2D9001BC}" srcOrd="1" destOrd="0" presId="urn:microsoft.com/office/officeart/2005/8/layout/hierarchy3"/>
    <dgm:cxn modelId="{97FFA73A-3684-4A00-A93D-FBF95EB673CB}" type="presParOf" srcId="{72F3CFF0-C840-4790-B76D-A894AF3CE1EB}" destId="{82F39663-8E68-42EC-BE3C-96BF88EF1FC7}" srcOrd="1" destOrd="0" presId="urn:microsoft.com/office/officeart/2005/8/layout/hierarchy3"/>
    <dgm:cxn modelId="{890E3A1B-1754-442F-BA13-0F6076AE3B42}" type="presParOf" srcId="{82F39663-8E68-42EC-BE3C-96BF88EF1FC7}" destId="{1B78DF03-9CC7-45A7-9193-393FF493213A}" srcOrd="0" destOrd="0" presId="urn:microsoft.com/office/officeart/2005/8/layout/hierarchy3"/>
    <dgm:cxn modelId="{DC09B7C7-A68E-403C-AEAA-0E2E17D3D26F}" type="presParOf" srcId="{82F39663-8E68-42EC-BE3C-96BF88EF1FC7}" destId="{2A04B541-2D69-4BE3-872A-905687DF06DE}" srcOrd="1" destOrd="0" presId="urn:microsoft.com/office/officeart/2005/8/layout/hierarchy3"/>
    <dgm:cxn modelId="{2C177A8D-7F18-4B76-8004-DC2FC3486B28}" type="presParOf" srcId="{82F39663-8E68-42EC-BE3C-96BF88EF1FC7}" destId="{260B9BB3-968C-4B57-8539-50057EF508C9}" srcOrd="2" destOrd="0" presId="urn:microsoft.com/office/officeart/2005/8/layout/hierarchy3"/>
    <dgm:cxn modelId="{9906973C-0EEB-4567-9646-5929557E5122}" type="presParOf" srcId="{82F39663-8E68-42EC-BE3C-96BF88EF1FC7}" destId="{361B0752-92EE-4C4A-8C1E-B3EFCDA2D00D}" srcOrd="3" destOrd="0" presId="urn:microsoft.com/office/officeart/2005/8/layout/hierarchy3"/>
    <dgm:cxn modelId="{478E0C9E-2DC9-4FF9-99F3-EF3CBCA3F210}" type="presParOf" srcId="{E4AD5213-D7C4-4AC2-AC39-8C4865572C79}" destId="{8509D603-F965-49FF-B24B-B98D0DE0BF50}" srcOrd="3" destOrd="0" presId="urn:microsoft.com/office/officeart/2005/8/layout/hierarchy3"/>
    <dgm:cxn modelId="{F447D2D2-99EC-4BFB-BD3F-57171FE9E20E}" type="presParOf" srcId="{8509D603-F965-49FF-B24B-B98D0DE0BF50}" destId="{C3F871E6-2217-4DF6-84E0-2D929B410B21}" srcOrd="0" destOrd="0" presId="urn:microsoft.com/office/officeart/2005/8/layout/hierarchy3"/>
    <dgm:cxn modelId="{2194CCB2-9DDF-4380-A171-2B5DB5A57E6C}" type="presParOf" srcId="{C3F871E6-2217-4DF6-84E0-2D929B410B21}" destId="{D8AE6C12-7B54-40F6-BB08-109E74E28301}" srcOrd="0" destOrd="0" presId="urn:microsoft.com/office/officeart/2005/8/layout/hierarchy3"/>
    <dgm:cxn modelId="{BA26CC86-9D55-48C3-B7F5-8F5364180FFA}" type="presParOf" srcId="{C3F871E6-2217-4DF6-84E0-2D929B410B21}" destId="{EA0D94F9-D985-4101-901A-8CB77587CFF1}" srcOrd="1" destOrd="0" presId="urn:microsoft.com/office/officeart/2005/8/layout/hierarchy3"/>
    <dgm:cxn modelId="{7AFCB139-8FE7-47C6-8055-620FE604575D}" type="presParOf" srcId="{8509D603-F965-49FF-B24B-B98D0DE0BF50}" destId="{1D2183BD-78E5-4006-916F-B5EFFB350C2F}" srcOrd="1" destOrd="0" presId="urn:microsoft.com/office/officeart/2005/8/layout/hierarchy3"/>
    <dgm:cxn modelId="{4F0E88A0-B851-478A-9223-049114A3F53C}" type="presParOf" srcId="{1D2183BD-78E5-4006-916F-B5EFFB350C2F}" destId="{DE37D703-D52A-4625-8C13-38339B30BBE7}" srcOrd="0" destOrd="0" presId="urn:microsoft.com/office/officeart/2005/8/layout/hierarchy3"/>
    <dgm:cxn modelId="{BDCF269B-E732-4CC2-BAAA-FDD5D76339EF}" type="presParOf" srcId="{1D2183BD-78E5-4006-916F-B5EFFB350C2F}" destId="{AFF3FC8E-BD58-48CE-86CB-DE001080EAA6}" srcOrd="1" destOrd="0" presId="urn:microsoft.com/office/officeart/2005/8/layout/hierarchy3"/>
    <dgm:cxn modelId="{58672107-65B0-420C-A63E-AAF06C7D1BC1}" type="presParOf" srcId="{1D2183BD-78E5-4006-916F-B5EFFB350C2F}" destId="{067C0DB3-43A8-4BE0-8889-DD8970FB3D73}" srcOrd="2" destOrd="0" presId="urn:microsoft.com/office/officeart/2005/8/layout/hierarchy3"/>
    <dgm:cxn modelId="{2BDB344B-8D6A-42DB-B665-8208D97F6F5E}" type="presParOf" srcId="{1D2183BD-78E5-4006-916F-B5EFFB350C2F}" destId="{3C002463-5153-4A14-A268-FC1E98D04194}" srcOrd="3" destOrd="0" presId="urn:microsoft.com/office/officeart/2005/8/layout/hierarchy3"/>
    <dgm:cxn modelId="{BAE648AB-C7FE-4782-B777-9E7B0FFF426F}" type="presParOf" srcId="{E4AD5213-D7C4-4AC2-AC39-8C4865572C79}" destId="{A1935E55-61F4-40BD-AA98-0684B77FDAAC}" srcOrd="4" destOrd="0" presId="urn:microsoft.com/office/officeart/2005/8/layout/hierarchy3"/>
    <dgm:cxn modelId="{55D62764-7DFA-4C23-9893-9D15C9800B9F}" type="presParOf" srcId="{A1935E55-61F4-40BD-AA98-0684B77FDAAC}" destId="{E442AF28-02A0-45DF-8B32-C7E1059CBDDC}" srcOrd="0" destOrd="0" presId="urn:microsoft.com/office/officeart/2005/8/layout/hierarchy3"/>
    <dgm:cxn modelId="{9F70F753-6B77-4295-8D27-001E79FB674E}" type="presParOf" srcId="{E442AF28-02A0-45DF-8B32-C7E1059CBDDC}" destId="{7148D454-6EFA-4CFB-A972-31E7F8FDBBA6}" srcOrd="0" destOrd="0" presId="urn:microsoft.com/office/officeart/2005/8/layout/hierarchy3"/>
    <dgm:cxn modelId="{1DD8AB24-A9FF-4939-A88E-4DF5D466BCA7}" type="presParOf" srcId="{E442AF28-02A0-45DF-8B32-C7E1059CBDDC}" destId="{80C39D5D-AC3B-4F37-9364-38A89D8394C5}" srcOrd="1" destOrd="0" presId="urn:microsoft.com/office/officeart/2005/8/layout/hierarchy3"/>
    <dgm:cxn modelId="{4EAC6FDA-3703-435D-8865-6B71047E43E9}" type="presParOf" srcId="{A1935E55-61F4-40BD-AA98-0684B77FDAAC}" destId="{5478079F-89F4-43D5-AA7E-410DFF072BF3}" srcOrd="1" destOrd="0" presId="urn:microsoft.com/office/officeart/2005/8/layout/hierarchy3"/>
    <dgm:cxn modelId="{8B8FF773-CC0C-47C7-9196-E7CBA335F972}" type="presParOf" srcId="{E4AD5213-D7C4-4AC2-AC39-8C4865572C79}" destId="{8EA5C71D-C735-4F45-814E-53A70249D739}" srcOrd="5" destOrd="0" presId="urn:microsoft.com/office/officeart/2005/8/layout/hierarchy3"/>
    <dgm:cxn modelId="{9BA437B1-D0DD-42E4-9BA1-285692043DCA}" type="presParOf" srcId="{8EA5C71D-C735-4F45-814E-53A70249D739}" destId="{AFB12062-055C-4DF7-88AD-1060FBFA7494}" srcOrd="0" destOrd="0" presId="urn:microsoft.com/office/officeart/2005/8/layout/hierarchy3"/>
    <dgm:cxn modelId="{7D744CA8-2586-48FC-9B71-003A9DD6F77B}" type="presParOf" srcId="{AFB12062-055C-4DF7-88AD-1060FBFA7494}" destId="{E747C62C-1C4F-4011-87C7-F791DC664214}" srcOrd="0" destOrd="0" presId="urn:microsoft.com/office/officeart/2005/8/layout/hierarchy3"/>
    <dgm:cxn modelId="{DEE79EBC-2DE6-4C37-BFCD-AA1C98F41B1A}" type="presParOf" srcId="{AFB12062-055C-4DF7-88AD-1060FBFA7494}" destId="{E8740EAF-8736-41BC-982E-B5D814563E4E}" srcOrd="1" destOrd="0" presId="urn:microsoft.com/office/officeart/2005/8/layout/hierarchy3"/>
    <dgm:cxn modelId="{AE55E01A-820C-4718-8ECD-E4527081E5CC}" type="presParOf" srcId="{8EA5C71D-C735-4F45-814E-53A70249D739}" destId="{B3FF32D2-8544-4639-A332-BDA3F1508E3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865096-F9BD-4DB6-8630-15146BA7B4BC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66AA69-AFA9-4677-ACCC-4ADF1FD860A7}">
      <dgm:prSet phldrT="[Text]"/>
      <dgm:spPr/>
      <dgm:t>
        <a:bodyPr/>
        <a:lstStyle/>
        <a:p>
          <a:r>
            <a:rPr lang="en-US" dirty="0" smtClean="0"/>
            <a:t>Prepare Phase I Budget </a:t>
          </a:r>
        </a:p>
        <a:p>
          <a:r>
            <a:rPr lang="en-US" dirty="0" smtClean="0"/>
            <a:t>(Sept-2015)</a:t>
          </a:r>
          <a:endParaRPr lang="en-US" dirty="0"/>
        </a:p>
      </dgm:t>
    </dgm:pt>
    <dgm:pt modelId="{91C18545-2E66-431E-8FC5-EC5D3BA8A186}" type="parTrans" cxnId="{FA3507CC-F717-44E3-A9F3-6E7748AD8C1E}">
      <dgm:prSet/>
      <dgm:spPr/>
      <dgm:t>
        <a:bodyPr/>
        <a:lstStyle/>
        <a:p>
          <a:endParaRPr lang="en-US"/>
        </a:p>
      </dgm:t>
    </dgm:pt>
    <dgm:pt modelId="{2A60434B-27C5-4707-9BF2-DB3BCC3F6D72}" type="sibTrans" cxnId="{FA3507CC-F717-44E3-A9F3-6E7748AD8C1E}">
      <dgm:prSet/>
      <dgm:spPr/>
      <dgm:t>
        <a:bodyPr/>
        <a:lstStyle/>
        <a:p>
          <a:endParaRPr lang="en-US"/>
        </a:p>
      </dgm:t>
    </dgm:pt>
    <dgm:pt modelId="{3FC609F6-B89F-4AE9-8DF4-794D273F2BD1}">
      <dgm:prSet phldrT="[Text]"/>
      <dgm:spPr/>
      <dgm:t>
        <a:bodyPr/>
        <a:lstStyle/>
        <a:p>
          <a:r>
            <a:rPr lang="en-US" dirty="0" smtClean="0"/>
            <a:t>Recommend Total Faculty New Hires</a:t>
          </a:r>
        </a:p>
        <a:p>
          <a:r>
            <a:rPr lang="en-US" dirty="0" smtClean="0"/>
            <a:t> (Oct 2015)</a:t>
          </a:r>
          <a:endParaRPr lang="en-US" dirty="0"/>
        </a:p>
      </dgm:t>
    </dgm:pt>
    <dgm:pt modelId="{1EAB1EB0-65E5-42E1-BEB6-38BEFA9AD536}" type="parTrans" cxnId="{3AA36C42-8535-4FDB-8548-B631868E18A5}">
      <dgm:prSet/>
      <dgm:spPr/>
      <dgm:t>
        <a:bodyPr/>
        <a:lstStyle/>
        <a:p>
          <a:endParaRPr lang="en-US"/>
        </a:p>
      </dgm:t>
    </dgm:pt>
    <dgm:pt modelId="{94B95902-903C-4649-A64E-9D6E8493EE27}" type="sibTrans" cxnId="{3AA36C42-8535-4FDB-8548-B631868E18A5}">
      <dgm:prSet/>
      <dgm:spPr/>
      <dgm:t>
        <a:bodyPr/>
        <a:lstStyle/>
        <a:p>
          <a:endParaRPr lang="en-US"/>
        </a:p>
      </dgm:t>
    </dgm:pt>
    <dgm:pt modelId="{E89CA9B2-51DB-49B4-8DE7-C95BF16675B0}">
      <dgm:prSet phldrT="[Text]"/>
      <dgm:spPr/>
      <dgm:t>
        <a:bodyPr/>
        <a:lstStyle/>
        <a:p>
          <a:r>
            <a:rPr lang="en-US" dirty="0" smtClean="0"/>
            <a:t>Prepare Phase II Budget </a:t>
          </a:r>
        </a:p>
        <a:p>
          <a:r>
            <a:rPr lang="en-US" dirty="0" smtClean="0"/>
            <a:t> (Jan/Feb 2016)</a:t>
          </a:r>
          <a:endParaRPr lang="en-US" dirty="0"/>
        </a:p>
      </dgm:t>
    </dgm:pt>
    <dgm:pt modelId="{67F6FFCE-020F-41EF-A6A7-7BF82AE6B81E}" type="parTrans" cxnId="{84FC0BDD-FB2E-4F4E-938B-CAF34C0E6ADD}">
      <dgm:prSet/>
      <dgm:spPr/>
      <dgm:t>
        <a:bodyPr/>
        <a:lstStyle/>
        <a:p>
          <a:endParaRPr lang="en-US"/>
        </a:p>
      </dgm:t>
    </dgm:pt>
    <dgm:pt modelId="{00EE1DE6-7AA2-4733-B3E2-6DEBEFF44923}" type="sibTrans" cxnId="{84FC0BDD-FB2E-4F4E-938B-CAF34C0E6ADD}">
      <dgm:prSet/>
      <dgm:spPr/>
      <dgm:t>
        <a:bodyPr/>
        <a:lstStyle/>
        <a:p>
          <a:endParaRPr lang="en-US"/>
        </a:p>
      </dgm:t>
    </dgm:pt>
    <dgm:pt modelId="{24B2282B-4917-4801-9EE7-041426F74D93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Fund Strategic Priorities</a:t>
          </a:r>
        </a:p>
        <a:p>
          <a:r>
            <a:rPr lang="en-US" dirty="0" smtClean="0">
              <a:solidFill>
                <a:schemeClr val="bg1"/>
              </a:solidFill>
            </a:rPr>
            <a:t>(Ongoing) </a:t>
          </a:r>
          <a:endParaRPr lang="en-US" dirty="0">
            <a:solidFill>
              <a:schemeClr val="bg1"/>
            </a:solidFill>
          </a:endParaRPr>
        </a:p>
      </dgm:t>
    </dgm:pt>
    <dgm:pt modelId="{4E5BF6A1-7BDA-4B80-9B2F-B9D1520BB40E}" type="parTrans" cxnId="{CCC3FEFE-5219-479C-9FB2-F778B7A75C89}">
      <dgm:prSet/>
      <dgm:spPr/>
      <dgm:t>
        <a:bodyPr/>
        <a:lstStyle/>
        <a:p>
          <a:endParaRPr lang="en-US"/>
        </a:p>
      </dgm:t>
    </dgm:pt>
    <dgm:pt modelId="{A6C4C172-D882-4566-8D41-BD7390F87115}" type="sibTrans" cxnId="{CCC3FEFE-5219-479C-9FB2-F778B7A75C89}">
      <dgm:prSet/>
      <dgm:spPr/>
      <dgm:t>
        <a:bodyPr/>
        <a:lstStyle/>
        <a:p>
          <a:endParaRPr lang="en-US"/>
        </a:p>
      </dgm:t>
    </dgm:pt>
    <dgm:pt modelId="{52CAFBE7-5DA0-494E-A882-816316C5FC95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/>
            <a:t>Fund Approved Program Review </a:t>
          </a:r>
        </a:p>
        <a:p>
          <a:r>
            <a:rPr lang="en-US" dirty="0" smtClean="0"/>
            <a:t>(Ongoing)</a:t>
          </a:r>
          <a:endParaRPr lang="en-US" dirty="0"/>
        </a:p>
      </dgm:t>
    </dgm:pt>
    <dgm:pt modelId="{6E0CC073-3E9F-4718-B7F9-9AFC352F7B47}" type="parTrans" cxnId="{93D8FF64-3904-4252-8C0E-5AD591375C5A}">
      <dgm:prSet/>
      <dgm:spPr/>
      <dgm:t>
        <a:bodyPr/>
        <a:lstStyle/>
        <a:p>
          <a:endParaRPr lang="en-US"/>
        </a:p>
      </dgm:t>
    </dgm:pt>
    <dgm:pt modelId="{986A9ED9-6621-4988-BAE9-08F20265B3DF}" type="sibTrans" cxnId="{93D8FF64-3904-4252-8C0E-5AD591375C5A}">
      <dgm:prSet/>
      <dgm:spPr/>
      <dgm:t>
        <a:bodyPr/>
        <a:lstStyle/>
        <a:p>
          <a:endParaRPr lang="en-US"/>
        </a:p>
      </dgm:t>
    </dgm:pt>
    <dgm:pt modelId="{106CD85C-28F2-4093-8BF4-BFCAB80C8921}">
      <dgm:prSet phldrT="[Text]"/>
      <dgm:spPr/>
      <dgm:t>
        <a:bodyPr/>
        <a:lstStyle/>
        <a:p>
          <a:r>
            <a:rPr lang="en-US" dirty="0" smtClean="0"/>
            <a:t>Prepare Phase III Budget</a:t>
          </a:r>
        </a:p>
        <a:p>
          <a:r>
            <a:rPr lang="en-US" dirty="0" smtClean="0"/>
            <a:t>(May 2016)</a:t>
          </a:r>
          <a:endParaRPr lang="en-US" dirty="0"/>
        </a:p>
      </dgm:t>
    </dgm:pt>
    <dgm:pt modelId="{01D62931-21CD-4844-BC1C-16679B120E2A}" type="parTrans" cxnId="{37DD5994-A0D5-4D15-984B-E1EA8B97CD5C}">
      <dgm:prSet/>
      <dgm:spPr/>
      <dgm:t>
        <a:bodyPr/>
        <a:lstStyle/>
        <a:p>
          <a:endParaRPr lang="en-US"/>
        </a:p>
      </dgm:t>
    </dgm:pt>
    <dgm:pt modelId="{08307F9D-8A85-47DA-B9B5-2BACC581B8DF}" type="sibTrans" cxnId="{37DD5994-A0D5-4D15-984B-E1EA8B97CD5C}">
      <dgm:prSet/>
      <dgm:spPr/>
      <dgm:t>
        <a:bodyPr/>
        <a:lstStyle/>
        <a:p>
          <a:endParaRPr lang="en-US"/>
        </a:p>
      </dgm:t>
    </dgm:pt>
    <dgm:pt modelId="{E264B7FE-D1F0-4F97-8D1A-0D39862CD7AE}">
      <dgm:prSet phldrT="[Text]"/>
      <dgm:spPr/>
      <dgm:t>
        <a:bodyPr/>
        <a:lstStyle/>
        <a:p>
          <a:r>
            <a:rPr lang="en-US" dirty="0" smtClean="0"/>
            <a:t>Prepare Phase IV Budget</a:t>
          </a:r>
        </a:p>
        <a:p>
          <a:r>
            <a:rPr lang="en-US" dirty="0" smtClean="0"/>
            <a:t>(Sept 2016)</a:t>
          </a:r>
          <a:endParaRPr lang="en-US" dirty="0"/>
        </a:p>
      </dgm:t>
    </dgm:pt>
    <dgm:pt modelId="{93FFADBF-BF0F-4121-A412-4239A1A42C55}" type="parTrans" cxnId="{CFC00212-3A86-4433-89A7-AC092DE15F65}">
      <dgm:prSet/>
      <dgm:spPr/>
      <dgm:t>
        <a:bodyPr/>
        <a:lstStyle/>
        <a:p>
          <a:endParaRPr lang="en-US"/>
        </a:p>
      </dgm:t>
    </dgm:pt>
    <dgm:pt modelId="{61163E88-9603-46E3-9146-CA58D695A631}" type="sibTrans" cxnId="{CFC00212-3A86-4433-89A7-AC092DE15F65}">
      <dgm:prSet/>
      <dgm:spPr/>
      <dgm:t>
        <a:bodyPr/>
        <a:lstStyle/>
        <a:p>
          <a:endParaRPr lang="en-US"/>
        </a:p>
      </dgm:t>
    </dgm:pt>
    <dgm:pt modelId="{5BE8661F-173E-42F7-92B3-2A77B9105E43}">
      <dgm:prSet phldrT="[Text]"/>
      <dgm:spPr/>
      <dgm:t>
        <a:bodyPr/>
        <a:lstStyle/>
        <a:p>
          <a:r>
            <a:rPr lang="en-US" dirty="0" smtClean="0"/>
            <a:t>Review Budget to Actual @ Mid-Year</a:t>
          </a:r>
        </a:p>
        <a:p>
          <a:r>
            <a:rPr lang="en-US" dirty="0" smtClean="0"/>
            <a:t>Feb 2017</a:t>
          </a:r>
          <a:endParaRPr lang="en-US" dirty="0"/>
        </a:p>
      </dgm:t>
    </dgm:pt>
    <dgm:pt modelId="{DD39715E-90C8-4694-8F1E-139441AB3697}" type="parTrans" cxnId="{5B687648-EE21-4F26-8828-0F65C0026F87}">
      <dgm:prSet/>
      <dgm:spPr/>
      <dgm:t>
        <a:bodyPr/>
        <a:lstStyle/>
        <a:p>
          <a:endParaRPr lang="en-US"/>
        </a:p>
      </dgm:t>
    </dgm:pt>
    <dgm:pt modelId="{D2506A79-2582-49C2-9194-B3D5D58CAD9C}" type="sibTrans" cxnId="{5B687648-EE21-4F26-8828-0F65C0026F87}">
      <dgm:prSet/>
      <dgm:spPr/>
      <dgm:t>
        <a:bodyPr/>
        <a:lstStyle/>
        <a:p>
          <a:endParaRPr lang="en-US"/>
        </a:p>
      </dgm:t>
    </dgm:pt>
    <dgm:pt modelId="{0D58E796-4284-4A25-B76B-DFAEBF95B5B6}">
      <dgm:prSet phldrT="[Text]"/>
      <dgm:spPr/>
      <dgm:t>
        <a:bodyPr/>
        <a:lstStyle/>
        <a:p>
          <a:r>
            <a:rPr lang="en-US" dirty="0" smtClean="0"/>
            <a:t>Final Budget to Actual Review</a:t>
          </a:r>
        </a:p>
        <a:p>
          <a:r>
            <a:rPr lang="en-US" dirty="0" smtClean="0"/>
            <a:t>(Sept 2017)</a:t>
          </a:r>
          <a:endParaRPr lang="en-US" dirty="0"/>
        </a:p>
      </dgm:t>
    </dgm:pt>
    <dgm:pt modelId="{FC6C7350-B9F3-468E-B1A2-FCA80C545DA1}" type="parTrans" cxnId="{487D5544-763F-4266-8BA1-FFE133143D4C}">
      <dgm:prSet/>
      <dgm:spPr/>
      <dgm:t>
        <a:bodyPr/>
        <a:lstStyle/>
        <a:p>
          <a:endParaRPr lang="en-US"/>
        </a:p>
      </dgm:t>
    </dgm:pt>
    <dgm:pt modelId="{A89C66A1-14CD-4487-97D1-188768C997A4}" type="sibTrans" cxnId="{487D5544-763F-4266-8BA1-FFE133143D4C}">
      <dgm:prSet/>
      <dgm:spPr/>
      <dgm:t>
        <a:bodyPr/>
        <a:lstStyle/>
        <a:p>
          <a:endParaRPr lang="en-US"/>
        </a:p>
      </dgm:t>
    </dgm:pt>
    <dgm:pt modelId="{1643BA8B-4241-4522-87C2-34CC336828FA}" type="pres">
      <dgm:prSet presAssocID="{B2865096-F9BD-4DB6-8630-15146BA7B4B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434C78-7A8C-4473-BB34-E64813A2D9DB}" type="pres">
      <dgm:prSet presAssocID="{B2865096-F9BD-4DB6-8630-15146BA7B4BC}" presName="cycle" presStyleCnt="0"/>
      <dgm:spPr/>
    </dgm:pt>
    <dgm:pt modelId="{A4CE6A3E-BBF5-4319-BD80-509ACF730A91}" type="pres">
      <dgm:prSet presAssocID="{EE66AA69-AFA9-4677-ACCC-4ADF1FD860A7}" presName="nodeFirs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100650-4786-4720-8C91-334CD9887330}" type="pres">
      <dgm:prSet presAssocID="{2A60434B-27C5-4707-9BF2-DB3BCC3F6D72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065C090D-7C70-4105-8712-300EDFE97838}" type="pres">
      <dgm:prSet presAssocID="{3FC609F6-B89F-4AE9-8DF4-794D273F2BD1}" presName="nodeFollowingNodes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903491-CCD5-4156-805B-5F9FF13F7160}" type="pres">
      <dgm:prSet presAssocID="{E89CA9B2-51DB-49B4-8DE7-C95BF16675B0}" presName="nodeFollowingNodes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51CD50-8865-46F0-916A-868B8E74B7D9}" type="pres">
      <dgm:prSet presAssocID="{24B2282B-4917-4801-9EE7-041426F74D93}" presName="nodeFollowingNodes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71622-C95E-4D07-8FFC-9B2695D823D9}" type="pres">
      <dgm:prSet presAssocID="{52CAFBE7-5DA0-494E-A882-816316C5FC95}" presName="nodeFollowingNodes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FCEFA6-3476-4C7E-9CCD-6AC4D872BBA4}" type="pres">
      <dgm:prSet presAssocID="{106CD85C-28F2-4093-8BF4-BFCAB80C8921}" presName="nodeFollowingNodes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3F499-720C-425A-BEAB-7D1DEEA3C995}" type="pres">
      <dgm:prSet presAssocID="{E264B7FE-D1F0-4F97-8D1A-0D39862CD7AE}" presName="nodeFollowingNodes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CF23FC-98A0-4C52-BF16-22E56062D46F}" type="pres">
      <dgm:prSet presAssocID="{5BE8661F-173E-42F7-92B3-2A77B9105E43}" presName="nodeFollowingNodes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9C6A7-CEAA-43AA-AE34-24AD8291A681}" type="pres">
      <dgm:prSet presAssocID="{0D58E796-4284-4A25-B76B-DFAEBF95B5B6}" presName="nodeFollowingNodes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7FF887-56B0-4143-B4D5-734E5449280C}" type="presOf" srcId="{106CD85C-28F2-4093-8BF4-BFCAB80C8921}" destId="{29FCEFA6-3476-4C7E-9CCD-6AC4D872BBA4}" srcOrd="0" destOrd="0" presId="urn:microsoft.com/office/officeart/2005/8/layout/cycle3"/>
    <dgm:cxn modelId="{2243A4F7-F07F-45B5-89A3-DC56B81561C1}" type="presOf" srcId="{0D58E796-4284-4A25-B76B-DFAEBF95B5B6}" destId="{88D9C6A7-CEAA-43AA-AE34-24AD8291A681}" srcOrd="0" destOrd="0" presId="urn:microsoft.com/office/officeart/2005/8/layout/cycle3"/>
    <dgm:cxn modelId="{5C8073C6-FC23-4EC9-969E-AFC806166120}" type="presOf" srcId="{2A60434B-27C5-4707-9BF2-DB3BCC3F6D72}" destId="{C5100650-4786-4720-8C91-334CD9887330}" srcOrd="0" destOrd="0" presId="urn:microsoft.com/office/officeart/2005/8/layout/cycle3"/>
    <dgm:cxn modelId="{6FC8C815-D3F6-4518-9A85-1194534315F2}" type="presOf" srcId="{B2865096-F9BD-4DB6-8630-15146BA7B4BC}" destId="{1643BA8B-4241-4522-87C2-34CC336828FA}" srcOrd="0" destOrd="0" presId="urn:microsoft.com/office/officeart/2005/8/layout/cycle3"/>
    <dgm:cxn modelId="{A903EC63-7B5D-4641-97CA-1AB22F7EC950}" type="presOf" srcId="{5BE8661F-173E-42F7-92B3-2A77B9105E43}" destId="{13CF23FC-98A0-4C52-BF16-22E56062D46F}" srcOrd="0" destOrd="0" presId="urn:microsoft.com/office/officeart/2005/8/layout/cycle3"/>
    <dgm:cxn modelId="{93D8FF64-3904-4252-8C0E-5AD591375C5A}" srcId="{B2865096-F9BD-4DB6-8630-15146BA7B4BC}" destId="{52CAFBE7-5DA0-494E-A882-816316C5FC95}" srcOrd="4" destOrd="0" parTransId="{6E0CC073-3E9F-4718-B7F9-9AFC352F7B47}" sibTransId="{986A9ED9-6621-4988-BAE9-08F20265B3DF}"/>
    <dgm:cxn modelId="{A2C37B81-9880-4104-9BC8-CA20EBCF33E4}" type="presOf" srcId="{24B2282B-4917-4801-9EE7-041426F74D93}" destId="{9451CD50-8865-46F0-916A-868B8E74B7D9}" srcOrd="0" destOrd="0" presId="urn:microsoft.com/office/officeart/2005/8/layout/cycle3"/>
    <dgm:cxn modelId="{CCC3FEFE-5219-479C-9FB2-F778B7A75C89}" srcId="{B2865096-F9BD-4DB6-8630-15146BA7B4BC}" destId="{24B2282B-4917-4801-9EE7-041426F74D93}" srcOrd="3" destOrd="0" parTransId="{4E5BF6A1-7BDA-4B80-9B2F-B9D1520BB40E}" sibTransId="{A6C4C172-D882-4566-8D41-BD7390F87115}"/>
    <dgm:cxn modelId="{DA155F96-CE25-4D5C-8318-951FA6673DCE}" type="presOf" srcId="{52CAFBE7-5DA0-494E-A882-816316C5FC95}" destId="{C2271622-C95E-4D07-8FFC-9B2695D823D9}" srcOrd="0" destOrd="0" presId="urn:microsoft.com/office/officeart/2005/8/layout/cycle3"/>
    <dgm:cxn modelId="{84FC0BDD-FB2E-4F4E-938B-CAF34C0E6ADD}" srcId="{B2865096-F9BD-4DB6-8630-15146BA7B4BC}" destId="{E89CA9B2-51DB-49B4-8DE7-C95BF16675B0}" srcOrd="2" destOrd="0" parTransId="{67F6FFCE-020F-41EF-A6A7-7BF82AE6B81E}" sibTransId="{00EE1DE6-7AA2-4733-B3E2-6DEBEFF44923}"/>
    <dgm:cxn modelId="{68337418-88EF-40E3-BB13-DE0F260DFA75}" type="presOf" srcId="{E264B7FE-D1F0-4F97-8D1A-0D39862CD7AE}" destId="{5DB3F499-720C-425A-BEAB-7D1DEEA3C995}" srcOrd="0" destOrd="0" presId="urn:microsoft.com/office/officeart/2005/8/layout/cycle3"/>
    <dgm:cxn modelId="{37DD5994-A0D5-4D15-984B-E1EA8B97CD5C}" srcId="{B2865096-F9BD-4DB6-8630-15146BA7B4BC}" destId="{106CD85C-28F2-4093-8BF4-BFCAB80C8921}" srcOrd="5" destOrd="0" parTransId="{01D62931-21CD-4844-BC1C-16679B120E2A}" sibTransId="{08307F9D-8A85-47DA-B9B5-2BACC581B8DF}"/>
    <dgm:cxn modelId="{CFC00212-3A86-4433-89A7-AC092DE15F65}" srcId="{B2865096-F9BD-4DB6-8630-15146BA7B4BC}" destId="{E264B7FE-D1F0-4F97-8D1A-0D39862CD7AE}" srcOrd="6" destOrd="0" parTransId="{93FFADBF-BF0F-4121-A412-4239A1A42C55}" sibTransId="{61163E88-9603-46E3-9146-CA58D695A631}"/>
    <dgm:cxn modelId="{8F13E6E1-1BEF-44E1-A5A8-33F25E76F602}" type="presOf" srcId="{EE66AA69-AFA9-4677-ACCC-4ADF1FD860A7}" destId="{A4CE6A3E-BBF5-4319-BD80-509ACF730A91}" srcOrd="0" destOrd="0" presId="urn:microsoft.com/office/officeart/2005/8/layout/cycle3"/>
    <dgm:cxn modelId="{FA3507CC-F717-44E3-A9F3-6E7748AD8C1E}" srcId="{B2865096-F9BD-4DB6-8630-15146BA7B4BC}" destId="{EE66AA69-AFA9-4677-ACCC-4ADF1FD860A7}" srcOrd="0" destOrd="0" parTransId="{91C18545-2E66-431E-8FC5-EC5D3BA8A186}" sibTransId="{2A60434B-27C5-4707-9BF2-DB3BCC3F6D72}"/>
    <dgm:cxn modelId="{503D25CD-EC69-4111-AC02-865FE4AA40E9}" type="presOf" srcId="{3FC609F6-B89F-4AE9-8DF4-794D273F2BD1}" destId="{065C090D-7C70-4105-8712-300EDFE97838}" srcOrd="0" destOrd="0" presId="urn:microsoft.com/office/officeart/2005/8/layout/cycle3"/>
    <dgm:cxn modelId="{487D5544-763F-4266-8BA1-FFE133143D4C}" srcId="{B2865096-F9BD-4DB6-8630-15146BA7B4BC}" destId="{0D58E796-4284-4A25-B76B-DFAEBF95B5B6}" srcOrd="8" destOrd="0" parTransId="{FC6C7350-B9F3-468E-B1A2-FCA80C545DA1}" sibTransId="{A89C66A1-14CD-4487-97D1-188768C997A4}"/>
    <dgm:cxn modelId="{5FC071A9-3754-4CC7-8BE4-246523948116}" type="presOf" srcId="{E89CA9B2-51DB-49B4-8DE7-C95BF16675B0}" destId="{FC903491-CCD5-4156-805B-5F9FF13F7160}" srcOrd="0" destOrd="0" presId="urn:microsoft.com/office/officeart/2005/8/layout/cycle3"/>
    <dgm:cxn modelId="{3AA36C42-8535-4FDB-8548-B631868E18A5}" srcId="{B2865096-F9BD-4DB6-8630-15146BA7B4BC}" destId="{3FC609F6-B89F-4AE9-8DF4-794D273F2BD1}" srcOrd="1" destOrd="0" parTransId="{1EAB1EB0-65E5-42E1-BEB6-38BEFA9AD536}" sibTransId="{94B95902-903C-4649-A64E-9D6E8493EE27}"/>
    <dgm:cxn modelId="{5B687648-EE21-4F26-8828-0F65C0026F87}" srcId="{B2865096-F9BD-4DB6-8630-15146BA7B4BC}" destId="{5BE8661F-173E-42F7-92B3-2A77B9105E43}" srcOrd="7" destOrd="0" parTransId="{DD39715E-90C8-4694-8F1E-139441AB3697}" sibTransId="{D2506A79-2582-49C2-9194-B3D5D58CAD9C}"/>
    <dgm:cxn modelId="{C2EFE7CF-9322-4218-8EEA-073E74ED8D6A}" type="presParOf" srcId="{1643BA8B-4241-4522-87C2-34CC336828FA}" destId="{95434C78-7A8C-4473-BB34-E64813A2D9DB}" srcOrd="0" destOrd="0" presId="urn:microsoft.com/office/officeart/2005/8/layout/cycle3"/>
    <dgm:cxn modelId="{A9300623-EF4D-4DAE-8AC4-84FEAE330C37}" type="presParOf" srcId="{95434C78-7A8C-4473-BB34-E64813A2D9DB}" destId="{A4CE6A3E-BBF5-4319-BD80-509ACF730A91}" srcOrd="0" destOrd="0" presId="urn:microsoft.com/office/officeart/2005/8/layout/cycle3"/>
    <dgm:cxn modelId="{589933A7-BCCF-47DB-AEAC-54FC0C1DA064}" type="presParOf" srcId="{95434C78-7A8C-4473-BB34-E64813A2D9DB}" destId="{C5100650-4786-4720-8C91-334CD9887330}" srcOrd="1" destOrd="0" presId="urn:microsoft.com/office/officeart/2005/8/layout/cycle3"/>
    <dgm:cxn modelId="{A99F221C-D3BD-4072-B615-D025C4DE1EA5}" type="presParOf" srcId="{95434C78-7A8C-4473-BB34-E64813A2D9DB}" destId="{065C090D-7C70-4105-8712-300EDFE97838}" srcOrd="2" destOrd="0" presId="urn:microsoft.com/office/officeart/2005/8/layout/cycle3"/>
    <dgm:cxn modelId="{18C70CDB-A000-4325-ACC9-60C419A23BE5}" type="presParOf" srcId="{95434C78-7A8C-4473-BB34-E64813A2D9DB}" destId="{FC903491-CCD5-4156-805B-5F9FF13F7160}" srcOrd="3" destOrd="0" presId="urn:microsoft.com/office/officeart/2005/8/layout/cycle3"/>
    <dgm:cxn modelId="{236F0133-8023-4490-A534-EA38D53B6222}" type="presParOf" srcId="{95434C78-7A8C-4473-BB34-E64813A2D9DB}" destId="{9451CD50-8865-46F0-916A-868B8E74B7D9}" srcOrd="4" destOrd="0" presId="urn:microsoft.com/office/officeart/2005/8/layout/cycle3"/>
    <dgm:cxn modelId="{7E710834-3370-4E23-8593-40BD32570A3D}" type="presParOf" srcId="{95434C78-7A8C-4473-BB34-E64813A2D9DB}" destId="{C2271622-C95E-4D07-8FFC-9B2695D823D9}" srcOrd="5" destOrd="0" presId="urn:microsoft.com/office/officeart/2005/8/layout/cycle3"/>
    <dgm:cxn modelId="{AE0D435C-9D2E-4698-93F6-01E378DEA5D8}" type="presParOf" srcId="{95434C78-7A8C-4473-BB34-E64813A2D9DB}" destId="{29FCEFA6-3476-4C7E-9CCD-6AC4D872BBA4}" srcOrd="6" destOrd="0" presId="urn:microsoft.com/office/officeart/2005/8/layout/cycle3"/>
    <dgm:cxn modelId="{ABA8624F-A3E8-43C4-858D-BB7FD347A4DA}" type="presParOf" srcId="{95434C78-7A8C-4473-BB34-E64813A2D9DB}" destId="{5DB3F499-720C-425A-BEAB-7D1DEEA3C995}" srcOrd="7" destOrd="0" presId="urn:microsoft.com/office/officeart/2005/8/layout/cycle3"/>
    <dgm:cxn modelId="{8EA4DC4B-04EF-45EF-98EC-6FA30CDF34EE}" type="presParOf" srcId="{95434C78-7A8C-4473-BB34-E64813A2D9DB}" destId="{13CF23FC-98A0-4C52-BF16-22E56062D46F}" srcOrd="8" destOrd="0" presId="urn:microsoft.com/office/officeart/2005/8/layout/cycle3"/>
    <dgm:cxn modelId="{59AAE524-0533-4340-9A79-8DB3E5A4D33F}" type="presParOf" srcId="{95434C78-7A8C-4473-BB34-E64813A2D9DB}" destId="{88D9C6A7-CEAA-43AA-AE34-24AD8291A681}" srcOrd="9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6ABBD2-B81F-4176-A98A-F793181BDFBB}">
      <dsp:nvSpPr>
        <dsp:cNvPr id="0" name=""/>
        <dsp:cNvSpPr/>
      </dsp:nvSpPr>
      <dsp:spPr>
        <a:xfrm>
          <a:off x="3048000" y="539718"/>
          <a:ext cx="2556698" cy="205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747"/>
              </a:lnTo>
              <a:lnTo>
                <a:pt x="2556698" y="102747"/>
              </a:lnTo>
              <a:lnTo>
                <a:pt x="2556698" y="2054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325DB-CA1A-40E0-A516-4F790A2A35C8}">
      <dsp:nvSpPr>
        <dsp:cNvPr id="0" name=""/>
        <dsp:cNvSpPr/>
      </dsp:nvSpPr>
      <dsp:spPr>
        <a:xfrm>
          <a:off x="3048000" y="539718"/>
          <a:ext cx="1372658" cy="205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747"/>
              </a:lnTo>
              <a:lnTo>
                <a:pt x="1372658" y="102747"/>
              </a:lnTo>
              <a:lnTo>
                <a:pt x="1372658" y="2054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12A047-25DF-483A-A174-3C6A95982545}">
      <dsp:nvSpPr>
        <dsp:cNvPr id="0" name=""/>
        <dsp:cNvSpPr/>
      </dsp:nvSpPr>
      <dsp:spPr>
        <a:xfrm>
          <a:off x="3048000" y="539718"/>
          <a:ext cx="188619" cy="216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384"/>
              </a:lnTo>
              <a:lnTo>
                <a:pt x="188619" y="113384"/>
              </a:lnTo>
              <a:lnTo>
                <a:pt x="188619" y="2161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4D40A0-00D5-4BA1-9504-E1B9B9F0082F}">
      <dsp:nvSpPr>
        <dsp:cNvPr id="0" name=""/>
        <dsp:cNvSpPr/>
      </dsp:nvSpPr>
      <dsp:spPr>
        <a:xfrm>
          <a:off x="1465860" y="1234485"/>
          <a:ext cx="179332" cy="2534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4431"/>
              </a:lnTo>
              <a:lnTo>
                <a:pt x="179332" y="25344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5C9E69-9D0A-4467-9C9E-918EA878F63C}">
      <dsp:nvSpPr>
        <dsp:cNvPr id="0" name=""/>
        <dsp:cNvSpPr/>
      </dsp:nvSpPr>
      <dsp:spPr>
        <a:xfrm>
          <a:off x="1465860" y="1234485"/>
          <a:ext cx="179332" cy="1839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9664"/>
              </a:lnTo>
              <a:lnTo>
                <a:pt x="179332" y="18396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32CAB6-479D-46B4-9982-2D5AF9AF840B}">
      <dsp:nvSpPr>
        <dsp:cNvPr id="0" name=""/>
        <dsp:cNvSpPr/>
      </dsp:nvSpPr>
      <dsp:spPr>
        <a:xfrm>
          <a:off x="1465860" y="1234485"/>
          <a:ext cx="179332" cy="1144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4897"/>
              </a:lnTo>
              <a:lnTo>
                <a:pt x="179332" y="11448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D7D9A-495E-4C8A-B31D-242771830248}">
      <dsp:nvSpPr>
        <dsp:cNvPr id="0" name=""/>
        <dsp:cNvSpPr/>
      </dsp:nvSpPr>
      <dsp:spPr>
        <a:xfrm>
          <a:off x="1465860" y="1234485"/>
          <a:ext cx="179332" cy="450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130"/>
              </a:lnTo>
              <a:lnTo>
                <a:pt x="179332" y="4501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16EB2-7906-4514-96CD-2E1003548E68}">
      <dsp:nvSpPr>
        <dsp:cNvPr id="0" name=""/>
        <dsp:cNvSpPr/>
      </dsp:nvSpPr>
      <dsp:spPr>
        <a:xfrm>
          <a:off x="1944079" y="539718"/>
          <a:ext cx="1103920" cy="205494"/>
        </a:xfrm>
        <a:custGeom>
          <a:avLst/>
          <a:gdLst/>
          <a:ahLst/>
          <a:cxnLst/>
          <a:rect l="0" t="0" r="0" b="0"/>
          <a:pathLst>
            <a:path>
              <a:moveTo>
                <a:pt x="1103920" y="0"/>
              </a:moveTo>
              <a:lnTo>
                <a:pt x="1103920" y="102747"/>
              </a:lnTo>
              <a:lnTo>
                <a:pt x="0" y="102747"/>
              </a:lnTo>
              <a:lnTo>
                <a:pt x="0" y="2054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96D3BE-F76B-4590-ADA0-F4725B83502E}">
      <dsp:nvSpPr>
        <dsp:cNvPr id="0" name=""/>
        <dsp:cNvSpPr/>
      </dsp:nvSpPr>
      <dsp:spPr>
        <a:xfrm>
          <a:off x="571420" y="539718"/>
          <a:ext cx="2476579" cy="205494"/>
        </a:xfrm>
        <a:custGeom>
          <a:avLst/>
          <a:gdLst/>
          <a:ahLst/>
          <a:cxnLst/>
          <a:rect l="0" t="0" r="0" b="0"/>
          <a:pathLst>
            <a:path>
              <a:moveTo>
                <a:pt x="2476579" y="0"/>
              </a:moveTo>
              <a:lnTo>
                <a:pt x="2476579" y="102747"/>
              </a:lnTo>
              <a:lnTo>
                <a:pt x="0" y="102747"/>
              </a:lnTo>
              <a:lnTo>
                <a:pt x="0" y="2054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4C7378-97DC-4FE0-BBFE-873A712DE497}">
      <dsp:nvSpPr>
        <dsp:cNvPr id="0" name=""/>
        <dsp:cNvSpPr/>
      </dsp:nvSpPr>
      <dsp:spPr>
        <a:xfrm>
          <a:off x="2558727" y="50446"/>
          <a:ext cx="978544" cy="489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Master Budget</a:t>
          </a:r>
          <a:endParaRPr lang="en-US" sz="1100" kern="1200" dirty="0"/>
        </a:p>
      </dsp:txBody>
      <dsp:txXfrm>
        <a:off x="2558727" y="50446"/>
        <a:ext cx="978544" cy="489272"/>
      </dsp:txXfrm>
    </dsp:sp>
    <dsp:sp modelId="{BF7060F2-0C46-422A-8BD3-D9E50E7674A6}">
      <dsp:nvSpPr>
        <dsp:cNvPr id="0" name=""/>
        <dsp:cNvSpPr/>
      </dsp:nvSpPr>
      <dsp:spPr>
        <a:xfrm>
          <a:off x="2029" y="745213"/>
          <a:ext cx="1138781" cy="489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Fund 1 Operating Budget</a:t>
          </a:r>
          <a:endParaRPr lang="en-US" sz="1100" kern="1200" dirty="0"/>
        </a:p>
      </dsp:txBody>
      <dsp:txXfrm>
        <a:off x="2029" y="745213"/>
        <a:ext cx="1138781" cy="489272"/>
      </dsp:txXfrm>
    </dsp:sp>
    <dsp:sp modelId="{C9ACF270-A6DC-4A9C-909F-034A859FD28C}">
      <dsp:nvSpPr>
        <dsp:cNvPr id="0" name=""/>
        <dsp:cNvSpPr/>
      </dsp:nvSpPr>
      <dsp:spPr>
        <a:xfrm>
          <a:off x="1346305" y="745213"/>
          <a:ext cx="1195547" cy="489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Fund 3 Operating Budget</a:t>
          </a:r>
          <a:endParaRPr lang="en-US" sz="1100" kern="1200" dirty="0"/>
        </a:p>
      </dsp:txBody>
      <dsp:txXfrm>
        <a:off x="1346305" y="745213"/>
        <a:ext cx="1195547" cy="489272"/>
      </dsp:txXfrm>
    </dsp:sp>
    <dsp:sp modelId="{AC3A54F0-A5D6-415F-A4A7-DB547095AB98}">
      <dsp:nvSpPr>
        <dsp:cNvPr id="0" name=""/>
        <dsp:cNvSpPr/>
      </dsp:nvSpPr>
      <dsp:spPr>
        <a:xfrm>
          <a:off x="1645192" y="1439980"/>
          <a:ext cx="978544" cy="489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SSSP</a:t>
          </a:r>
          <a:endParaRPr lang="en-US" sz="1100" kern="1200" dirty="0"/>
        </a:p>
      </dsp:txBody>
      <dsp:txXfrm>
        <a:off x="1645192" y="1439980"/>
        <a:ext cx="978544" cy="489272"/>
      </dsp:txXfrm>
    </dsp:sp>
    <dsp:sp modelId="{BC6E46F5-200E-479F-BDA6-AFE1D8F38DC7}">
      <dsp:nvSpPr>
        <dsp:cNvPr id="0" name=""/>
        <dsp:cNvSpPr/>
      </dsp:nvSpPr>
      <dsp:spPr>
        <a:xfrm>
          <a:off x="1645192" y="2134747"/>
          <a:ext cx="978544" cy="489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Equity</a:t>
          </a:r>
          <a:endParaRPr lang="en-US" sz="1100" kern="1200" dirty="0"/>
        </a:p>
      </dsp:txBody>
      <dsp:txXfrm>
        <a:off x="1645192" y="2134747"/>
        <a:ext cx="978544" cy="489272"/>
      </dsp:txXfrm>
    </dsp:sp>
    <dsp:sp modelId="{C72DB915-C91D-4FE7-91C6-4285AA992B5F}">
      <dsp:nvSpPr>
        <dsp:cNvPr id="0" name=""/>
        <dsp:cNvSpPr/>
      </dsp:nvSpPr>
      <dsp:spPr>
        <a:xfrm>
          <a:off x="1645192" y="2829514"/>
          <a:ext cx="978544" cy="489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VTEA</a:t>
          </a:r>
          <a:endParaRPr lang="en-US" sz="1100" kern="1200" dirty="0"/>
        </a:p>
      </dsp:txBody>
      <dsp:txXfrm>
        <a:off x="1645192" y="2829514"/>
        <a:ext cx="978544" cy="489272"/>
      </dsp:txXfrm>
    </dsp:sp>
    <dsp:sp modelId="{F8A01775-67BD-4CFF-91F7-4C3F5A256A1E}">
      <dsp:nvSpPr>
        <dsp:cNvPr id="0" name=""/>
        <dsp:cNvSpPr/>
      </dsp:nvSpPr>
      <dsp:spPr>
        <a:xfrm>
          <a:off x="1645192" y="3524281"/>
          <a:ext cx="978544" cy="489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DSPS</a:t>
          </a:r>
          <a:endParaRPr lang="en-US" sz="1100" kern="1200" dirty="0"/>
        </a:p>
      </dsp:txBody>
      <dsp:txXfrm>
        <a:off x="1645192" y="3524281"/>
        <a:ext cx="978544" cy="489272"/>
      </dsp:txXfrm>
    </dsp:sp>
    <dsp:sp modelId="{30AC8978-1492-4918-BDB8-AF8660C96BE1}">
      <dsp:nvSpPr>
        <dsp:cNvPr id="0" name=""/>
        <dsp:cNvSpPr/>
      </dsp:nvSpPr>
      <dsp:spPr>
        <a:xfrm>
          <a:off x="2747346" y="755850"/>
          <a:ext cx="978544" cy="489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Forecasted External Income</a:t>
          </a:r>
          <a:endParaRPr lang="en-US" sz="1100" kern="1200" dirty="0"/>
        </a:p>
      </dsp:txBody>
      <dsp:txXfrm>
        <a:off x="2747346" y="755850"/>
        <a:ext cx="978544" cy="489272"/>
      </dsp:txXfrm>
    </dsp:sp>
    <dsp:sp modelId="{BE9206FF-2AF1-4550-BEA6-A62A1D73B5D1}">
      <dsp:nvSpPr>
        <dsp:cNvPr id="0" name=""/>
        <dsp:cNvSpPr/>
      </dsp:nvSpPr>
      <dsp:spPr>
        <a:xfrm>
          <a:off x="3931386" y="745213"/>
          <a:ext cx="978544" cy="489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One Time  Funds</a:t>
          </a:r>
          <a:endParaRPr lang="en-US" sz="1100" kern="1200" dirty="0"/>
        </a:p>
      </dsp:txBody>
      <dsp:txXfrm>
        <a:off x="3931386" y="745213"/>
        <a:ext cx="978544" cy="489272"/>
      </dsp:txXfrm>
    </dsp:sp>
    <dsp:sp modelId="{395DFE67-7221-4D2A-8D83-62E5D1CC4B30}">
      <dsp:nvSpPr>
        <dsp:cNvPr id="0" name=""/>
        <dsp:cNvSpPr/>
      </dsp:nvSpPr>
      <dsp:spPr>
        <a:xfrm>
          <a:off x="5115425" y="745213"/>
          <a:ext cx="978544" cy="489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Target Fund 1 Ending Balance</a:t>
          </a:r>
          <a:endParaRPr lang="en-US" sz="1100" kern="1200" dirty="0"/>
        </a:p>
      </dsp:txBody>
      <dsp:txXfrm>
        <a:off x="5115425" y="745213"/>
        <a:ext cx="978544" cy="4892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77E1-439C-4218-9F3E-2CC8FEDEE5F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059-5F47-4313-9CD6-8262AD84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1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77E1-439C-4218-9F3E-2CC8FEDEE5F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059-5F47-4313-9CD6-8262AD84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1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77E1-439C-4218-9F3E-2CC8FEDEE5F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059-5F47-4313-9CD6-8262AD84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7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77E1-439C-4218-9F3E-2CC8FEDEE5F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059-5F47-4313-9CD6-8262AD84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33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77E1-439C-4218-9F3E-2CC8FEDEE5F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059-5F47-4313-9CD6-8262AD84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7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77E1-439C-4218-9F3E-2CC8FEDEE5F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059-5F47-4313-9CD6-8262AD84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77E1-439C-4218-9F3E-2CC8FEDEE5F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059-5F47-4313-9CD6-8262AD84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5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77E1-439C-4218-9F3E-2CC8FEDEE5F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059-5F47-4313-9CD6-8262AD84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0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77E1-439C-4218-9F3E-2CC8FEDEE5F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059-5F47-4313-9CD6-8262AD84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1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77E1-439C-4218-9F3E-2CC8FEDEE5F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059-5F47-4313-9CD6-8262AD84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4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77E1-439C-4218-9F3E-2CC8FEDEE5F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059-5F47-4313-9CD6-8262AD84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8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C77E1-439C-4218-9F3E-2CC8FEDEE5FC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16059-5F47-4313-9CD6-8262AD84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1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CSM </a:t>
            </a:r>
            <a:br>
              <a:rPr lang="en-US" dirty="0" smtClean="0"/>
            </a:br>
            <a:r>
              <a:rPr lang="en-US" dirty="0" smtClean="0"/>
              <a:t>Master Operating Budget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0355587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8975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191500" cy="1136073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CSM</a:t>
            </a:r>
            <a:br>
              <a:rPr lang="en-US" sz="2800" dirty="0" smtClean="0"/>
            </a:br>
            <a:r>
              <a:rPr lang="en-US" sz="2400" dirty="0" smtClean="0"/>
              <a:t>Fund 1 Budget Structure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107384"/>
              </p:ext>
            </p:extLst>
          </p:nvPr>
        </p:nvGraphicFramePr>
        <p:xfrm>
          <a:off x="457200" y="208383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57600" y="1434642"/>
            <a:ext cx="190500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Total Fund 1 Budget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2438400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4610100" y="1742420"/>
            <a:ext cx="0" cy="69598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990600" y="2438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895600" y="2438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610100" y="2438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248400" y="2438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8001000" y="2438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19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191500" cy="1136073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CSM</a:t>
            </a:r>
            <a:br>
              <a:rPr lang="en-US" sz="2800" dirty="0" smtClean="0"/>
            </a:br>
            <a:r>
              <a:rPr lang="en-US" sz="2800" dirty="0" smtClean="0"/>
              <a:t>Fund </a:t>
            </a:r>
            <a:r>
              <a:rPr lang="en-US" sz="2400" dirty="0" smtClean="0"/>
              <a:t>3 Budget Structure</a:t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499932"/>
              </p:ext>
            </p:extLst>
          </p:nvPr>
        </p:nvGraphicFramePr>
        <p:xfrm>
          <a:off x="457200" y="208383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57600" y="1480810"/>
            <a:ext cx="19050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Fund 3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Estimate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2590800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25908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14600" y="25908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962400" y="25908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81600" y="25908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77000" y="25908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001000" y="25908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572000" y="2004030"/>
            <a:ext cx="0" cy="586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81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Fund 1 Budget Development &amp; Scheduling</a:t>
            </a:r>
            <a:br>
              <a:rPr lang="en-US" sz="2000" dirty="0" smtClean="0"/>
            </a:br>
            <a:r>
              <a:rPr lang="en-US" sz="2000" dirty="0" smtClean="0"/>
              <a:t>2016-17 Fiscal Year</a:t>
            </a:r>
            <a:endParaRPr lang="en-US" sz="20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24945331"/>
              </p:ext>
            </p:extLst>
          </p:nvPr>
        </p:nvGraphicFramePr>
        <p:xfrm>
          <a:off x="1066800" y="1447800"/>
          <a:ext cx="67056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772400" y="3429000"/>
            <a:ext cx="1066800" cy="600164"/>
          </a:xfrm>
          <a:prstGeom prst="rect">
            <a:avLst/>
          </a:prstGeom>
          <a:solidFill>
            <a:srgbClr val="FFFF00"/>
          </a:solidFill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Summer 2016</a:t>
            </a:r>
          </a:p>
          <a:p>
            <a:pPr algn="ctr"/>
            <a:r>
              <a:rPr lang="en-US" sz="1100" dirty="0" smtClean="0"/>
              <a:t>Schedule Finalized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8600" y="4267200"/>
            <a:ext cx="914400" cy="6001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Fall 2016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Schedule Finalized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315200" y="3644443"/>
            <a:ext cx="45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7239000" y="3962400"/>
            <a:ext cx="533400" cy="52024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" y="4953000"/>
            <a:ext cx="1066800" cy="4308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Spring 2017 Schedule</a:t>
            </a:r>
            <a:endParaRPr lang="en-US" sz="11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371600" y="5168443"/>
            <a:ext cx="45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33500" y="5947379"/>
            <a:ext cx="990600" cy="43088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Governor’s May Revise</a:t>
            </a:r>
            <a:endParaRPr lang="en-US" sz="1100" b="1" dirty="0">
              <a:solidFill>
                <a:schemeClr val="bg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24100" y="6162822"/>
            <a:ext cx="647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467600" y="5334000"/>
            <a:ext cx="13716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Multiple Funding Sources</a:t>
            </a:r>
            <a:endParaRPr lang="en-US" sz="1400" dirty="0"/>
          </a:p>
        </p:txBody>
      </p:sp>
      <p:cxnSp>
        <p:nvCxnSpPr>
          <p:cNvPr id="11" name="Straight Arrow Connector 10"/>
          <p:cNvCxnSpPr>
            <a:stCxn id="5" idx="1"/>
          </p:cNvCxnSpPr>
          <p:nvPr/>
        </p:nvCxnSpPr>
        <p:spPr>
          <a:xfrm flipH="1" flipV="1">
            <a:off x="7010400" y="5383887"/>
            <a:ext cx="457200" cy="211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867400" y="5791200"/>
            <a:ext cx="16002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8200" y="2971800"/>
            <a:ext cx="2590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2400" y="2754432"/>
            <a:ext cx="1066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Fiscal Year-end Close</a:t>
            </a:r>
          </a:p>
          <a:p>
            <a:r>
              <a:rPr lang="en-US" sz="1100" dirty="0" smtClean="0"/>
              <a:t>June/July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3185160" y="4836884"/>
            <a:ext cx="137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(Summer and Fall adjunct cost estimates updated)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1209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229</Words>
  <Application>Microsoft Office PowerPoint</Application>
  <PresentationFormat>On-screen Show (4:3)</PresentationFormat>
  <Paragraphs>80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 CSM  Master Operating Budget </vt:lpstr>
      <vt:lpstr> CSM Fund 1 Budget Structure</vt:lpstr>
      <vt:lpstr> CSM Fund 3 Budget Structure </vt:lpstr>
      <vt:lpstr>Fund 1 Budget Development &amp; Scheduling 2016-17 Fiscal Year</vt:lpstr>
    </vt:vector>
  </TitlesOfParts>
  <Company>SMCCCD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Claire, Michael E.</dc:creator>
  <cp:lastModifiedBy>Claire, Michael E.</cp:lastModifiedBy>
  <cp:revision>9</cp:revision>
  <cp:lastPrinted>2012-03-27T21:48:43Z</cp:lastPrinted>
  <dcterms:created xsi:type="dcterms:W3CDTF">2011-08-18T15:38:09Z</dcterms:created>
  <dcterms:modified xsi:type="dcterms:W3CDTF">2015-12-03T17:10:13Z</dcterms:modified>
</cp:coreProperties>
</file>